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10" autoAdjust="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9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Stakeholder Perspectives at the FernUniversität in Hagen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Dr. Björn Fisseler</a:t>
            </a:r>
            <a:br>
              <a:rPr lang="de-DE"/>
            </a:br>
            <a:r>
              <a:rPr lang="de-DE"/>
              <a:t>FernUniversität in Hagen</a:t>
            </a:r>
            <a:br>
              <a:rPr lang="de-DE"/>
            </a:br>
            <a:r>
              <a:rPr lang="de-DE"/>
              <a:t>Germany</a:t>
            </a:r>
          </a:p>
        </p:txBody>
      </p:sp>
    </p:spTree>
    <p:extLst>
      <p:ext uri="{BB962C8B-B14F-4D97-AF65-F5344CB8AC3E}">
        <p14:creationId xmlns:p14="http://schemas.microsoft.com/office/powerpoint/2010/main" val="1315766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Current State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/>
              <a:t>Who is working regarding students w/ disabilities and ICT?</a:t>
            </a:r>
          </a:p>
          <a:p>
            <a:r>
              <a:rPr lang="de-DE"/>
              <a:t>3 staff members of ICT services, who provide documents for students who are blind</a:t>
            </a:r>
          </a:p>
          <a:p>
            <a:r>
              <a:rPr lang="de-DE"/>
              <a:t>1 University representative of SwD</a:t>
            </a:r>
          </a:p>
          <a:p>
            <a:r>
              <a:rPr lang="de-DE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224104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Who would you like to engage as stakeholders?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particular</a:t>
            </a:r>
            <a:r>
              <a:rPr lang="de-DE" dirty="0"/>
              <a:t> </a:t>
            </a:r>
            <a:r>
              <a:rPr lang="de-DE" dirty="0" err="1"/>
              <a:t>order</a:t>
            </a:r>
            <a:r>
              <a:rPr lang="de-DE" dirty="0"/>
              <a:t>:</a:t>
            </a:r>
          </a:p>
          <a:p>
            <a:pPr marL="57150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/>
              <a:t>Senior </a:t>
            </a:r>
            <a:r>
              <a:rPr lang="de-DE" dirty="0" err="1"/>
              <a:t>management</a:t>
            </a:r>
            <a:r>
              <a:rPr lang="de-DE" dirty="0"/>
              <a:t> &amp; </a:t>
            </a:r>
            <a:r>
              <a:rPr lang="de-DE" dirty="0" err="1"/>
              <a:t>administration</a:t>
            </a:r>
            <a:endParaRPr lang="de-DE" dirty="0"/>
          </a:p>
          <a:p>
            <a:pPr marL="57150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/>
              <a:t>Every </a:t>
            </a:r>
            <a:r>
              <a:rPr lang="de-DE" dirty="0" err="1"/>
              <a:t>staff</a:t>
            </a:r>
            <a:r>
              <a:rPr lang="de-DE" dirty="0"/>
              <a:t> </a:t>
            </a:r>
            <a:r>
              <a:rPr lang="de-DE" dirty="0" err="1" smtClean="0"/>
              <a:t>member</a:t>
            </a:r>
            <a:r>
              <a:rPr lang="de-DE" dirty="0" smtClean="0"/>
              <a:t> &amp; </a:t>
            </a:r>
            <a:r>
              <a:rPr lang="de-DE" dirty="0" err="1" smtClean="0"/>
              <a:t>students</a:t>
            </a:r>
            <a:endParaRPr lang="de-DE" dirty="0"/>
          </a:p>
          <a:p>
            <a:pPr marL="57150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 err="1"/>
              <a:t>Middle</a:t>
            </a:r>
            <a:r>
              <a:rPr lang="de-DE" dirty="0"/>
              <a:t> </a:t>
            </a:r>
            <a:r>
              <a:rPr lang="de-DE" dirty="0" err="1"/>
              <a:t>management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5614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What are the challenges you face in engaging stakeholders?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/>
              <a:t>Lack of knowledge</a:t>
            </a:r>
          </a:p>
          <a:p>
            <a:pPr lvl="1"/>
            <a:r>
              <a:rPr lang="de-DE"/>
              <a:t>about disability &amp; accessibility &amp; legislation</a:t>
            </a:r>
          </a:p>
          <a:p>
            <a:pPr lvl="1"/>
            <a:r>
              <a:rPr lang="de-DE"/>
              <a:t>about state-of-the-art (science, technology,...)</a:t>
            </a:r>
          </a:p>
          <a:p>
            <a:pPr lvl="1"/>
            <a:r>
              <a:rPr lang="de-DE"/>
              <a:t>the # of SwD</a:t>
            </a:r>
          </a:p>
          <a:p>
            <a:pPr lvl="1"/>
            <a:r>
              <a:rPr lang="de-DE"/>
              <a:t>the impact</a:t>
            </a:r>
          </a:p>
          <a:p>
            <a:r>
              <a:rPr lang="de-DE"/>
              <a:t>„Power games“ &amp; ignorance</a:t>
            </a:r>
          </a:p>
          <a:p>
            <a:pPr lvl="1"/>
            <a:r>
              <a:rPr lang="de-DE"/>
              <a:t>„Before I can do [XY], I need more [money/staff/...]“</a:t>
            </a:r>
          </a:p>
          <a:p>
            <a:pPr lvl="1"/>
            <a:r>
              <a:rPr lang="de-DE"/>
              <a:t>„This is my line of work!“</a:t>
            </a:r>
          </a:p>
          <a:p>
            <a:pPr lvl="1"/>
            <a:r>
              <a:rPr lang="de-DE"/>
              <a:t>„But there are only 70 students who are blind!“</a:t>
            </a:r>
          </a:p>
          <a:p>
            <a:pPr lvl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638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What strategies have you used to engage stakeholders and have these been effective?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59283"/>
            <a:ext cx="8229600" cy="4366880"/>
          </a:xfrm>
        </p:spPr>
        <p:txBody>
          <a:bodyPr/>
          <a:lstStyle/>
          <a:p>
            <a:r>
              <a:rPr lang="de-DE"/>
              <a:t>Bottom-up strategies</a:t>
            </a:r>
          </a:p>
          <a:p>
            <a:pPr lvl="1"/>
            <a:r>
              <a:rPr lang="de-DE"/>
              <a:t>Providing basic information</a:t>
            </a:r>
          </a:p>
          <a:p>
            <a:pPr lvl="1"/>
            <a:r>
              <a:rPr lang="de-DE"/>
              <a:t>Annual conference</a:t>
            </a:r>
          </a:p>
          <a:p>
            <a:r>
              <a:rPr lang="de-DE"/>
              <a:t>„Quick wins“ </a:t>
            </a:r>
            <a:r>
              <a:rPr lang="mr-IN"/>
              <a:t>–</a:t>
            </a:r>
            <a:r>
              <a:rPr lang="de-DE"/>
              <a:t> definitely don‘t work!</a:t>
            </a:r>
          </a:p>
        </p:txBody>
      </p:sp>
    </p:spTree>
    <p:extLst>
      <p:ext uri="{BB962C8B-B14F-4D97-AF65-F5344CB8AC3E}">
        <p14:creationId xmlns:p14="http://schemas.microsoft.com/office/powerpoint/2010/main" val="3451788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Who are the stakeholders that you view as difficult to engage?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14350">
              <a:buFont typeface="+mj-lt"/>
              <a:buAutoNum type="arabicPeriod"/>
            </a:pPr>
            <a:r>
              <a:rPr lang="de-DE"/>
              <a:t>Senior management &amp; administration</a:t>
            </a:r>
          </a:p>
          <a:p>
            <a:pPr lvl="1"/>
            <a:r>
              <a:rPr lang="de-DE"/>
              <a:t>Not willing to manage accessibility</a:t>
            </a:r>
          </a:p>
          <a:p>
            <a:pPr marL="571500" indent="-514350">
              <a:buFont typeface="+mj-lt"/>
              <a:buAutoNum type="arabicPeriod"/>
            </a:pPr>
            <a:r>
              <a:rPr lang="de-DE"/>
              <a:t>Every staff member</a:t>
            </a:r>
          </a:p>
          <a:p>
            <a:pPr lvl="1"/>
            <a:r>
              <a:rPr lang="de-DE"/>
              <a:t>Lacking information, knowledge &amp; resources</a:t>
            </a:r>
          </a:p>
          <a:p>
            <a:pPr lvl="1"/>
            <a:r>
              <a:rPr lang="de-DE"/>
              <a:t>Integrating things in everday work</a:t>
            </a:r>
          </a:p>
          <a:p>
            <a:pPr marL="571500" indent="-514350">
              <a:buFont typeface="+mj-lt"/>
              <a:buAutoNum type="arabicPeriod"/>
            </a:pPr>
            <a:r>
              <a:rPr lang="de-DE"/>
              <a:t>Middle management</a:t>
            </a:r>
          </a:p>
          <a:p>
            <a:pPr marL="971550" lvl="1" indent="-514350"/>
            <a:r>
              <a:rPr lang="de-DE"/>
              <a:t>Unsensitive of real demands &amp; advantages</a:t>
            </a:r>
          </a:p>
          <a:p>
            <a:pPr marL="971550" lvl="1" indent="-514350"/>
            <a:r>
              <a:rPr lang="de-DE"/>
              <a:t>Not given support from senior management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256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enutzerdefiniert 1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000000"/>
      </a:hlink>
      <a:folHlink>
        <a:srgbClr val="C0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0</TotalTime>
  <Words>220</Words>
  <Application>Microsoft Office PowerPoint</Application>
  <PresentationFormat>Bildschirmpräsentation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Office Theme</vt:lpstr>
      <vt:lpstr>Stakeholder Perspectives at the FernUniversität in Hagen</vt:lpstr>
      <vt:lpstr>Current State</vt:lpstr>
      <vt:lpstr>Who would you like to engage as stakeholders?</vt:lpstr>
      <vt:lpstr>What are the challenges you face in engaging stakeholders?</vt:lpstr>
      <vt:lpstr>What strategies have you used to engage stakeholders and have these been effective?</vt:lpstr>
      <vt:lpstr>Who are the stakeholders that you view as difficult to engage?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fisseler</cp:lastModifiedBy>
  <cp:revision>45</cp:revision>
  <dcterms:created xsi:type="dcterms:W3CDTF">2010-04-12T23:12:02Z</dcterms:created>
  <dcterms:modified xsi:type="dcterms:W3CDTF">2017-05-24T07:47:25Z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