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35" r:id="rId1"/>
  </p:sldMasterIdLst>
  <p:notesMasterIdLst>
    <p:notesMasterId r:id="rId9"/>
  </p:notesMasterIdLst>
  <p:handoutMasterIdLst>
    <p:handoutMasterId r:id="rId10"/>
  </p:handoutMasterIdLst>
  <p:sldIdLst>
    <p:sldId id="256" r:id="rId2"/>
    <p:sldId id="355" r:id="rId3"/>
    <p:sldId id="369" r:id="rId4"/>
    <p:sldId id="324" r:id="rId5"/>
    <p:sldId id="376" r:id="rId6"/>
    <p:sldId id="359" r:id="rId7"/>
    <p:sldId id="361" r:id="rId8"/>
  </p:sldIdLst>
  <p:sldSz cx="9144000" cy="6858000" type="screen4x3"/>
  <p:notesSz cx="6797675" cy="9856788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0D11B3"/>
    <a:srgbClr val="2E08B8"/>
    <a:srgbClr val="F5F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83485" autoAdjust="0"/>
  </p:normalViewPr>
  <p:slideViewPr>
    <p:cSldViewPr>
      <p:cViewPr>
        <p:scale>
          <a:sx n="80" d="100"/>
          <a:sy n="80" d="100"/>
        </p:scale>
        <p:origin x="-26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564EDC-D289-4D5B-9CD8-79874AD822EB}" type="doc">
      <dgm:prSet loTypeId="urn:microsoft.com/office/officeart/2005/8/layout/cycle4#2" loCatId="cycle" qsTypeId="urn:microsoft.com/office/officeart/2005/8/quickstyle/simple5" qsCatId="simple" csTypeId="urn:microsoft.com/office/officeart/2005/8/colors/colorful1#4" csCatId="colorful" phldr="1"/>
      <dgm:spPr/>
      <dgm:t>
        <a:bodyPr/>
        <a:lstStyle/>
        <a:p>
          <a:pPr rtl="1"/>
          <a:endParaRPr lang="he-IL"/>
        </a:p>
      </dgm:t>
    </dgm:pt>
    <dgm:pt modelId="{FEE4C929-5A83-4B53-A3C1-DA161619054C}">
      <dgm:prSet phldrT="[טקסט]" custT="1"/>
      <dgm:spPr>
        <a:ln>
          <a:noFill/>
        </a:ln>
      </dgm:spPr>
      <dgm:t>
        <a:bodyPr/>
        <a:lstStyle/>
        <a:p>
          <a:pPr algn="ctr" rtl="0"/>
          <a:r>
            <a:rPr lang="en-US" sz="2000" b="1" noProof="0" dirty="0" smtClean="0"/>
            <a:t>Digital </a:t>
          </a:r>
          <a:r>
            <a:rPr lang="en-US" sz="2000" b="1" noProof="0" dirty="0" smtClean="0"/>
            <a:t>learning </a:t>
          </a:r>
          <a:r>
            <a:rPr lang="en-US" sz="2000" b="1" noProof="0" dirty="0" smtClean="0"/>
            <a:t>material</a:t>
          </a:r>
          <a:endParaRPr lang="he-IL" sz="2000" b="1" dirty="0" smtClean="0"/>
        </a:p>
      </dgm:t>
    </dgm:pt>
    <dgm:pt modelId="{5E6B5BF3-6B5F-4721-9826-541858DEDFD2}" type="parTrans" cxnId="{70F050F3-C5E4-453A-81ED-FB815F6D5718}">
      <dgm:prSet/>
      <dgm:spPr/>
      <dgm:t>
        <a:bodyPr/>
        <a:lstStyle/>
        <a:p>
          <a:pPr rtl="1"/>
          <a:endParaRPr lang="he-IL"/>
        </a:p>
      </dgm:t>
    </dgm:pt>
    <dgm:pt modelId="{513B8369-D37A-4FDA-9BD2-083F3BD3F6FD}" type="sibTrans" cxnId="{70F050F3-C5E4-453A-81ED-FB815F6D5718}">
      <dgm:prSet/>
      <dgm:spPr/>
      <dgm:t>
        <a:bodyPr/>
        <a:lstStyle/>
        <a:p>
          <a:pPr rtl="1"/>
          <a:endParaRPr lang="he-IL"/>
        </a:p>
      </dgm:t>
    </dgm:pt>
    <dgm:pt modelId="{446ECBFF-27CB-491E-A431-4B36EF98D115}">
      <dgm:prSet phldrT="[טקסט]" custT="1"/>
      <dgm:spPr/>
      <dgm:t>
        <a:bodyPr/>
        <a:lstStyle/>
        <a:p>
          <a:pPr algn="ctr" rtl="1">
            <a:spcAft>
              <a:spcPts val="0"/>
            </a:spcAft>
          </a:pPr>
          <a:r>
            <a:rPr lang="en-US" sz="2000" b="1" noProof="0" dirty="0" smtClean="0">
              <a:solidFill>
                <a:schemeClr val="bg1"/>
              </a:solidFill>
            </a:rPr>
            <a:t>Online teaching </a:t>
          </a:r>
        </a:p>
        <a:p>
          <a:pPr algn="ctr" rtl="1">
            <a:spcAft>
              <a:spcPts val="0"/>
            </a:spcAft>
          </a:pPr>
          <a:r>
            <a:rPr lang="he-IL" sz="2000" b="1" noProof="0" dirty="0" smtClean="0">
              <a:solidFill>
                <a:schemeClr val="bg1"/>
              </a:solidFill>
            </a:rPr>
            <a:t>&amp;</a:t>
          </a:r>
          <a:endParaRPr lang="en-US" sz="2000" b="1" noProof="0" dirty="0" smtClean="0">
            <a:solidFill>
              <a:schemeClr val="bg1"/>
            </a:solidFill>
          </a:endParaRPr>
        </a:p>
        <a:p>
          <a:pPr algn="ctr" rtl="1">
            <a:spcAft>
              <a:spcPts val="0"/>
            </a:spcAft>
          </a:pPr>
          <a:r>
            <a:rPr lang="en-US" sz="2000" b="1" noProof="0" dirty="0" smtClean="0">
              <a:solidFill>
                <a:schemeClr val="bg1"/>
              </a:solidFill>
            </a:rPr>
            <a:t> learning</a:t>
          </a:r>
          <a:endParaRPr lang="he-IL" sz="2000" b="1" dirty="0">
            <a:solidFill>
              <a:schemeClr val="bg1"/>
            </a:solidFill>
          </a:endParaRPr>
        </a:p>
      </dgm:t>
    </dgm:pt>
    <dgm:pt modelId="{1751F2BE-0684-4E41-8FEC-41F81DAF2E33}" type="parTrans" cxnId="{1F827342-785A-46F0-800C-FFA7DFB07330}">
      <dgm:prSet/>
      <dgm:spPr/>
      <dgm:t>
        <a:bodyPr/>
        <a:lstStyle/>
        <a:p>
          <a:pPr rtl="1"/>
          <a:endParaRPr lang="he-IL"/>
        </a:p>
      </dgm:t>
    </dgm:pt>
    <dgm:pt modelId="{848E8896-6E92-4ABE-A34A-C08074956488}" type="sibTrans" cxnId="{1F827342-785A-46F0-800C-FFA7DFB07330}">
      <dgm:prSet/>
      <dgm:spPr/>
      <dgm:t>
        <a:bodyPr/>
        <a:lstStyle/>
        <a:p>
          <a:pPr rtl="1"/>
          <a:endParaRPr lang="he-IL"/>
        </a:p>
      </dgm:t>
    </dgm:pt>
    <dgm:pt modelId="{9ECC0633-F53A-4725-8A37-1507F2B4068B}">
      <dgm:prSet phldrT="[טקסט]" custT="1"/>
      <dgm:spPr/>
      <dgm:t>
        <a:bodyPr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learning environment</a:t>
          </a:r>
          <a:endParaRPr lang="he-IL" sz="1600" dirty="0" smtClean="0">
            <a:solidFill>
              <a:schemeClr val="tx1"/>
            </a:solidFill>
          </a:endParaRPr>
        </a:p>
      </dgm:t>
    </dgm:pt>
    <dgm:pt modelId="{21069238-6A6E-4B9D-856F-E8408B5EEF76}" type="parTrans" cxnId="{5E1FAC8E-4EF7-430B-BCBA-0389AA70998F}">
      <dgm:prSet/>
      <dgm:spPr/>
      <dgm:t>
        <a:bodyPr/>
        <a:lstStyle/>
        <a:p>
          <a:pPr rtl="1"/>
          <a:endParaRPr lang="he-IL"/>
        </a:p>
      </dgm:t>
    </dgm:pt>
    <dgm:pt modelId="{E14944AA-DA94-4DCC-A24D-C15BE2384BA3}" type="sibTrans" cxnId="{5E1FAC8E-4EF7-430B-BCBA-0389AA70998F}">
      <dgm:prSet/>
      <dgm:spPr/>
      <dgm:t>
        <a:bodyPr/>
        <a:lstStyle/>
        <a:p>
          <a:pPr rtl="1"/>
          <a:endParaRPr lang="he-IL"/>
        </a:p>
      </dgm:t>
    </dgm:pt>
    <dgm:pt modelId="{15425EB6-541B-4F89-A201-17C1C15C22FE}">
      <dgm:prSet phldrT="[טקסט]" custT="1"/>
      <dgm:spPr/>
      <dgm:t>
        <a:bodyPr/>
        <a:lstStyle/>
        <a:p>
          <a:pPr rtl="1"/>
          <a:r>
            <a:rPr lang="en-US" sz="2000" b="1" dirty="0" smtClean="0"/>
            <a:t> Open  to the </a:t>
          </a:r>
          <a:r>
            <a:rPr lang="en-US" sz="2000" b="1" dirty="0" smtClean="0"/>
            <a:t>public</a:t>
          </a:r>
          <a:endParaRPr lang="he-IL" sz="2000" b="1" dirty="0" smtClean="0"/>
        </a:p>
      </dgm:t>
    </dgm:pt>
    <dgm:pt modelId="{4A615FE4-9ED8-4518-9EB1-A60BA0E7767F}" type="parTrans" cxnId="{65F5F009-FD07-4FC2-A509-69BE2192F33E}">
      <dgm:prSet/>
      <dgm:spPr/>
      <dgm:t>
        <a:bodyPr/>
        <a:lstStyle/>
        <a:p>
          <a:pPr rtl="1"/>
          <a:endParaRPr lang="he-IL"/>
        </a:p>
      </dgm:t>
    </dgm:pt>
    <dgm:pt modelId="{79DA57D6-5C6E-47AA-BA32-DE1C710732A2}" type="sibTrans" cxnId="{65F5F009-FD07-4FC2-A509-69BE2192F33E}">
      <dgm:prSet/>
      <dgm:spPr/>
      <dgm:t>
        <a:bodyPr/>
        <a:lstStyle/>
        <a:p>
          <a:pPr rtl="1"/>
          <a:endParaRPr lang="he-IL"/>
        </a:p>
      </dgm:t>
    </dgm:pt>
    <dgm:pt modelId="{1FCE95EF-2F29-4E43-8B13-DE26155F6528}">
      <dgm:prSet phldrT="[טקסט]" custT="1"/>
      <dgm:spPr/>
      <dgm:t>
        <a:bodyPr tIns="0"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Open courses to the public</a:t>
          </a:r>
          <a:endParaRPr lang="he-IL" sz="1600" b="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385A1B81-FDAB-4BE6-AABD-524140268B86}" type="parTrans" cxnId="{117BDC15-E8FB-4C2A-B3D3-5F96B07B4B8E}">
      <dgm:prSet/>
      <dgm:spPr/>
      <dgm:t>
        <a:bodyPr/>
        <a:lstStyle/>
        <a:p>
          <a:pPr rtl="1"/>
          <a:endParaRPr lang="he-IL"/>
        </a:p>
      </dgm:t>
    </dgm:pt>
    <dgm:pt modelId="{5FFAF28B-7036-4F55-960E-BC50D51BD328}" type="sibTrans" cxnId="{117BDC15-E8FB-4C2A-B3D3-5F96B07B4B8E}">
      <dgm:prSet/>
      <dgm:spPr/>
      <dgm:t>
        <a:bodyPr/>
        <a:lstStyle/>
        <a:p>
          <a:pPr rtl="1"/>
          <a:endParaRPr lang="he-IL"/>
        </a:p>
      </dgm:t>
    </dgm:pt>
    <dgm:pt modelId="{339BF3BA-7337-4B69-AD4B-A49FE1A80CE9}">
      <dgm:prSet custT="1"/>
      <dgm:spPr/>
      <dgm:t>
        <a:bodyPr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live video lessons </a:t>
          </a:r>
          <a:endParaRPr lang="he-IL" sz="1600" dirty="0">
            <a:solidFill>
              <a:schemeClr val="tx1"/>
            </a:solidFill>
          </a:endParaRPr>
        </a:p>
      </dgm:t>
    </dgm:pt>
    <dgm:pt modelId="{2547489C-E61B-46E5-88F5-8C94C6450A10}" type="parTrans" cxnId="{D74A294A-CAF4-4405-B414-8BA84D7EFE56}">
      <dgm:prSet/>
      <dgm:spPr/>
      <dgm:t>
        <a:bodyPr/>
        <a:lstStyle/>
        <a:p>
          <a:pPr rtl="1"/>
          <a:endParaRPr lang="he-IL"/>
        </a:p>
      </dgm:t>
    </dgm:pt>
    <dgm:pt modelId="{CD651459-BB98-4B15-875A-F3DCC1DFC95B}" type="sibTrans" cxnId="{D74A294A-CAF4-4405-B414-8BA84D7EFE56}">
      <dgm:prSet/>
      <dgm:spPr/>
      <dgm:t>
        <a:bodyPr/>
        <a:lstStyle/>
        <a:p>
          <a:pPr rtl="1"/>
          <a:endParaRPr lang="he-IL"/>
        </a:p>
      </dgm:t>
    </dgm:pt>
    <dgm:pt modelId="{119798E8-DF21-4086-95FF-6E586DE4F47F}">
      <dgm:prSet custT="1"/>
      <dgm:spPr/>
      <dgm:t>
        <a:bodyPr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collaborative assignments </a:t>
          </a:r>
          <a:endParaRPr lang="he-IL" sz="1600" dirty="0" smtClean="0">
            <a:solidFill>
              <a:schemeClr val="tx1"/>
            </a:solidFill>
          </a:endParaRPr>
        </a:p>
      </dgm:t>
    </dgm:pt>
    <dgm:pt modelId="{6F08E811-5C74-4E05-85A5-BE9178083307}" type="parTrans" cxnId="{5955FF55-A815-425B-91A4-A26DE0C515EE}">
      <dgm:prSet/>
      <dgm:spPr/>
      <dgm:t>
        <a:bodyPr/>
        <a:lstStyle/>
        <a:p>
          <a:pPr rtl="1"/>
          <a:endParaRPr lang="he-IL"/>
        </a:p>
      </dgm:t>
    </dgm:pt>
    <dgm:pt modelId="{FC263DF4-1C7B-4E32-80F0-F14FBB2BB560}" type="sibTrans" cxnId="{5955FF55-A815-425B-91A4-A26DE0C515EE}">
      <dgm:prSet/>
      <dgm:spPr/>
      <dgm:t>
        <a:bodyPr/>
        <a:lstStyle/>
        <a:p>
          <a:pPr rtl="1"/>
          <a:endParaRPr lang="he-IL"/>
        </a:p>
      </dgm:t>
    </dgm:pt>
    <dgm:pt modelId="{1B159FB7-8D88-4705-8A69-40869CF1C2B1}">
      <dgm:prSet custT="1"/>
      <dgm:spPr/>
      <dgm:t>
        <a:bodyPr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Interactive multimedia components</a:t>
          </a:r>
          <a:endParaRPr lang="he-IL" sz="1600" dirty="0">
            <a:solidFill>
              <a:schemeClr val="tx1"/>
            </a:solidFill>
          </a:endParaRPr>
        </a:p>
      </dgm:t>
    </dgm:pt>
    <dgm:pt modelId="{8DECC032-86A9-4EF6-9478-0CA07C81FABC}" type="parTrans" cxnId="{3D1888DB-8DF7-43B8-B571-ECDC25A92489}">
      <dgm:prSet/>
      <dgm:spPr/>
      <dgm:t>
        <a:bodyPr/>
        <a:lstStyle/>
        <a:p>
          <a:pPr rtl="1"/>
          <a:endParaRPr lang="he-IL"/>
        </a:p>
      </dgm:t>
    </dgm:pt>
    <dgm:pt modelId="{1D3528E5-840E-4EE0-A98F-E6418762BF6C}" type="sibTrans" cxnId="{3D1888DB-8DF7-43B8-B571-ECDC25A92489}">
      <dgm:prSet/>
      <dgm:spPr/>
      <dgm:t>
        <a:bodyPr/>
        <a:lstStyle/>
        <a:p>
          <a:pPr rtl="1"/>
          <a:endParaRPr lang="he-IL"/>
        </a:p>
      </dgm:t>
    </dgm:pt>
    <dgm:pt modelId="{45699A1E-9A2F-4DF7-BE2B-44523C4B3222}">
      <dgm:prSet phldrT="[טקסט]" custT="1"/>
      <dgm:spPr/>
      <dgm:t>
        <a:bodyPr tIns="0"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YouTube</a:t>
          </a:r>
          <a:endParaRPr lang="he-IL" sz="1600" b="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FBBE2709-E370-423C-8229-8728486623BE}" type="parTrans" cxnId="{D7B7E9E7-203C-4E86-89CE-763439286213}">
      <dgm:prSet/>
      <dgm:spPr/>
      <dgm:t>
        <a:bodyPr/>
        <a:lstStyle/>
        <a:p>
          <a:pPr rtl="1"/>
          <a:endParaRPr lang="he-IL"/>
        </a:p>
      </dgm:t>
    </dgm:pt>
    <dgm:pt modelId="{54085721-73ED-4F2C-9A83-4BB0774628DA}" type="sibTrans" cxnId="{D7B7E9E7-203C-4E86-89CE-763439286213}">
      <dgm:prSet/>
      <dgm:spPr/>
      <dgm:t>
        <a:bodyPr/>
        <a:lstStyle/>
        <a:p>
          <a:pPr rtl="1"/>
          <a:endParaRPr lang="he-IL"/>
        </a:p>
      </dgm:t>
    </dgm:pt>
    <dgm:pt modelId="{3714986F-1D17-4FCA-A257-8F1A27404962}">
      <dgm:prSet custT="1"/>
      <dgm:spPr/>
      <dgm:t>
        <a:bodyPr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Recorded video lessons</a:t>
          </a:r>
          <a:endParaRPr lang="he-IL" sz="1600" dirty="0">
            <a:solidFill>
              <a:schemeClr val="tx1"/>
            </a:solidFill>
          </a:endParaRPr>
        </a:p>
      </dgm:t>
    </dgm:pt>
    <dgm:pt modelId="{B63EDFCC-C027-4E57-8F7E-E2A407760B73}" type="parTrans" cxnId="{86BEC665-9079-4911-BC65-E93A450176AD}">
      <dgm:prSet/>
      <dgm:spPr/>
      <dgm:t>
        <a:bodyPr/>
        <a:lstStyle/>
        <a:p>
          <a:pPr rtl="1"/>
          <a:endParaRPr lang="he-IL"/>
        </a:p>
      </dgm:t>
    </dgm:pt>
    <dgm:pt modelId="{69462B63-A27A-4399-AFEB-BD0FCF2E3EAD}" type="sibTrans" cxnId="{86BEC665-9079-4911-BC65-E93A450176AD}">
      <dgm:prSet/>
      <dgm:spPr/>
      <dgm:t>
        <a:bodyPr/>
        <a:lstStyle/>
        <a:p>
          <a:pPr rtl="1"/>
          <a:endParaRPr lang="he-IL"/>
        </a:p>
      </dgm:t>
    </dgm:pt>
    <dgm:pt modelId="{FEEE9559-97FA-4EB8-9C32-A2ABA902D178}">
      <dgm:prSet phldrT="[טקסט]" custT="1"/>
      <dgm:spPr/>
      <dgm:t>
        <a:bodyPr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Video lectures</a:t>
          </a:r>
          <a:endParaRPr lang="he-IL" sz="1600" dirty="0" smtClean="0">
            <a:solidFill>
              <a:schemeClr val="tx1"/>
            </a:solidFill>
          </a:endParaRPr>
        </a:p>
      </dgm:t>
    </dgm:pt>
    <dgm:pt modelId="{92F2D116-F2B5-464C-B61E-07D4E30D6336}" type="parTrans" cxnId="{9488085A-1694-4463-AC08-187AAB0DD187}">
      <dgm:prSet/>
      <dgm:spPr/>
      <dgm:t>
        <a:bodyPr/>
        <a:lstStyle/>
        <a:p>
          <a:pPr rtl="1"/>
          <a:endParaRPr lang="he-IL"/>
        </a:p>
      </dgm:t>
    </dgm:pt>
    <dgm:pt modelId="{809F5ECE-23B8-4532-BBE1-2862E5FC4139}" type="sibTrans" cxnId="{9488085A-1694-4463-AC08-187AAB0DD187}">
      <dgm:prSet/>
      <dgm:spPr/>
      <dgm:t>
        <a:bodyPr/>
        <a:lstStyle/>
        <a:p>
          <a:pPr rtl="1"/>
          <a:endParaRPr lang="he-IL"/>
        </a:p>
      </dgm:t>
    </dgm:pt>
    <dgm:pt modelId="{D586FDC0-F31C-4CCA-968E-DDEEE07BC801}">
      <dgm:prSet phldrT="[טקסט]" custT="1"/>
      <dgm:spPr/>
      <dgm:t>
        <a:bodyPr tIns="0"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Google books</a:t>
          </a:r>
          <a:endParaRPr lang="he-IL" sz="1600" b="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43AE0F71-FE7A-4CA8-8D5D-D37DEA8106DF}" type="parTrans" cxnId="{1154FEE7-6F4A-41E4-997A-25B5422C2C1B}">
      <dgm:prSet/>
      <dgm:spPr/>
      <dgm:t>
        <a:bodyPr/>
        <a:lstStyle/>
        <a:p>
          <a:pPr rtl="1"/>
          <a:endParaRPr lang="he-IL"/>
        </a:p>
      </dgm:t>
    </dgm:pt>
    <dgm:pt modelId="{78663447-9B59-49BB-A0E4-0F90F03D4D34}" type="sibTrans" cxnId="{1154FEE7-6F4A-41E4-997A-25B5422C2C1B}">
      <dgm:prSet/>
      <dgm:spPr/>
      <dgm:t>
        <a:bodyPr/>
        <a:lstStyle/>
        <a:p>
          <a:pPr rtl="1"/>
          <a:endParaRPr lang="he-IL"/>
        </a:p>
      </dgm:t>
    </dgm:pt>
    <dgm:pt modelId="{9EC3B68C-9D91-406D-9321-C159816ACE3C}">
      <dgm:prSet phldrT="[טקסט]" custT="1"/>
      <dgm:spPr/>
      <dgm:t>
        <a:bodyPr lIns="0" tIns="0" rIns="0" bIns="0"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Tuition fees</a:t>
          </a:r>
          <a:endParaRPr lang="he-IL" sz="1600" b="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1F34FFB4-5917-4509-9C42-A0A076518D08}" type="parTrans" cxnId="{FC25A381-6F0B-4805-AAAE-E3C1B4374F85}">
      <dgm:prSet/>
      <dgm:spPr/>
      <dgm:t>
        <a:bodyPr/>
        <a:lstStyle/>
        <a:p>
          <a:pPr rtl="1"/>
          <a:endParaRPr lang="he-IL"/>
        </a:p>
      </dgm:t>
    </dgm:pt>
    <dgm:pt modelId="{6A26444D-CE8B-4BBE-AA10-37DE8B1A532D}" type="sibTrans" cxnId="{FC25A381-6F0B-4805-AAAE-E3C1B4374F85}">
      <dgm:prSet/>
      <dgm:spPr/>
      <dgm:t>
        <a:bodyPr/>
        <a:lstStyle/>
        <a:p>
          <a:pPr rtl="1"/>
          <a:endParaRPr lang="he-IL"/>
        </a:p>
      </dgm:t>
    </dgm:pt>
    <dgm:pt modelId="{EA7182FA-030C-4084-A1DD-7DD71D787750}">
      <dgm:prSet phldrT="[טקסט]" custT="1"/>
      <dgm:spPr/>
      <dgm:t>
        <a:bodyPr lIns="0" tIns="0" rIns="0" bIns="0"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assignment system</a:t>
          </a:r>
          <a:endParaRPr lang="he-IL" sz="1600" b="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90DEEC4D-A9B9-422F-B21B-B00DCD8F729F}" type="parTrans" cxnId="{76941EC5-624B-4ABA-B2AC-DC3195735F83}">
      <dgm:prSet/>
      <dgm:spPr/>
      <dgm:t>
        <a:bodyPr/>
        <a:lstStyle/>
        <a:p>
          <a:pPr rtl="1"/>
          <a:endParaRPr lang="he-IL"/>
        </a:p>
      </dgm:t>
    </dgm:pt>
    <dgm:pt modelId="{431AD844-62FA-4C2D-B43F-A5BA64786BA5}" type="sibTrans" cxnId="{76941EC5-624B-4ABA-B2AC-DC3195735F83}">
      <dgm:prSet/>
      <dgm:spPr/>
      <dgm:t>
        <a:bodyPr/>
        <a:lstStyle/>
        <a:p>
          <a:pPr rtl="1"/>
          <a:endParaRPr lang="he-IL"/>
        </a:p>
      </dgm:t>
    </dgm:pt>
    <dgm:pt modelId="{257853C6-6D8E-49B4-8732-43C3C1E55C75}">
      <dgm:prSet phldrT="[טקסט]" custT="1"/>
      <dgm:spPr/>
      <dgm:t>
        <a:bodyPr lIns="0" tIns="0" rIns="0" bIns="0"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Virtual library</a:t>
          </a:r>
          <a:endParaRPr lang="he-IL" sz="1600" b="0" dirty="0" smtClean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40D256A3-564E-472F-977D-C22765410F02}" type="parTrans" cxnId="{30FD4CB8-ACA0-4FC8-A1D9-F2286DF54C3D}">
      <dgm:prSet/>
      <dgm:spPr/>
      <dgm:t>
        <a:bodyPr/>
        <a:lstStyle/>
        <a:p>
          <a:pPr rtl="1"/>
          <a:endParaRPr lang="he-IL"/>
        </a:p>
      </dgm:t>
    </dgm:pt>
    <dgm:pt modelId="{96B8E8C7-A1FB-433E-A77E-9859E4A4E935}" type="sibTrans" cxnId="{30FD4CB8-ACA0-4FC8-A1D9-F2286DF54C3D}">
      <dgm:prSet/>
      <dgm:spPr/>
      <dgm:t>
        <a:bodyPr/>
        <a:lstStyle/>
        <a:p>
          <a:pPr rtl="1"/>
          <a:endParaRPr lang="he-IL"/>
        </a:p>
      </dgm:t>
    </dgm:pt>
    <dgm:pt modelId="{C80C4E1C-A8CD-4103-97E5-00EF58FD55F6}">
      <dgm:prSet phldrT="[טקסט]" custT="1"/>
      <dgm:spPr/>
      <dgm:t>
        <a:bodyPr lIns="0" tIns="0" rIns="0" bIns="0" anchor="t"/>
        <a:lstStyle/>
        <a:p>
          <a:pPr algn="l" rtl="0">
            <a:tabLst/>
          </a:pPr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Registration</a:t>
          </a:r>
          <a:endParaRPr lang="he-IL" sz="1600" b="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E8983318-7822-4996-A6F6-DEF369C3ECB5}" type="sibTrans" cxnId="{B8CE5DC5-9962-42F2-B255-B2028F7141E1}">
      <dgm:prSet/>
      <dgm:spPr/>
      <dgm:t>
        <a:bodyPr/>
        <a:lstStyle/>
        <a:p>
          <a:pPr rtl="1"/>
          <a:endParaRPr lang="he-IL"/>
        </a:p>
      </dgm:t>
    </dgm:pt>
    <dgm:pt modelId="{00DA8EDA-CCE4-4D81-BEBD-C3D8CA260290}" type="parTrans" cxnId="{B8CE5DC5-9962-42F2-B255-B2028F7141E1}">
      <dgm:prSet/>
      <dgm:spPr/>
      <dgm:t>
        <a:bodyPr/>
        <a:lstStyle/>
        <a:p>
          <a:pPr rtl="1"/>
          <a:endParaRPr lang="he-IL"/>
        </a:p>
      </dgm:t>
    </dgm:pt>
    <dgm:pt modelId="{C2586CCE-94E3-46BE-9B14-AC0D6093244E}">
      <dgm:prSet phldrT="[טקסט]" custT="1"/>
      <dgm:spPr/>
      <dgm:t>
        <a:bodyPr/>
        <a:lstStyle/>
        <a:p>
          <a:pPr marL="0" indent="0" algn="l" rtl="0">
            <a:tabLst/>
          </a:pPr>
          <a:r>
            <a:rPr lang="de-DE" sz="2000" b="1" dirty="0" smtClean="0"/>
            <a:t>Online </a:t>
          </a:r>
          <a:r>
            <a:rPr lang="de-DE" sz="2000" b="1" dirty="0" err="1" smtClean="0"/>
            <a:t>administration</a:t>
          </a:r>
          <a:r>
            <a:rPr lang="de-DE" sz="2000" b="1" dirty="0" smtClean="0"/>
            <a:t> Services</a:t>
          </a:r>
          <a:endParaRPr lang="he-IL" sz="2000" b="1" dirty="0"/>
        </a:p>
      </dgm:t>
    </dgm:pt>
    <dgm:pt modelId="{4A1AC9E7-35A1-48B4-A454-E8C697F66C92}" type="sibTrans" cxnId="{87014525-DE19-4DB5-A624-5A7D4DA9DF68}">
      <dgm:prSet/>
      <dgm:spPr/>
      <dgm:t>
        <a:bodyPr/>
        <a:lstStyle/>
        <a:p>
          <a:pPr rtl="1"/>
          <a:endParaRPr lang="he-IL"/>
        </a:p>
      </dgm:t>
    </dgm:pt>
    <dgm:pt modelId="{A39EE3C3-D959-407C-A91A-2267D31FFAE3}" type="parTrans" cxnId="{87014525-DE19-4DB5-A624-5A7D4DA9DF68}">
      <dgm:prSet/>
      <dgm:spPr/>
      <dgm:t>
        <a:bodyPr/>
        <a:lstStyle/>
        <a:p>
          <a:pPr rtl="1"/>
          <a:endParaRPr lang="he-IL"/>
        </a:p>
      </dgm:t>
    </dgm:pt>
    <dgm:pt modelId="{07F9AE1F-6080-4C66-B066-7476549BAA1D}">
      <dgm:prSet phldrT="[טקסט]" custT="1"/>
      <dgm:spPr/>
      <dgm:t>
        <a:bodyPr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E-books, audio books </a:t>
          </a:r>
          <a:endParaRPr lang="he-IL" sz="1600" dirty="0" smtClean="0">
            <a:solidFill>
              <a:schemeClr val="tx1"/>
            </a:solidFill>
          </a:endParaRPr>
        </a:p>
      </dgm:t>
    </dgm:pt>
    <dgm:pt modelId="{68633562-039B-4FB6-9FCA-FF648024848C}" type="sibTrans" cxnId="{86104A0A-4D4D-4DDF-96C6-17A49BA14635}">
      <dgm:prSet/>
      <dgm:spPr/>
      <dgm:t>
        <a:bodyPr/>
        <a:lstStyle/>
        <a:p>
          <a:pPr rtl="1"/>
          <a:endParaRPr lang="he-IL"/>
        </a:p>
      </dgm:t>
    </dgm:pt>
    <dgm:pt modelId="{47B1A67C-5589-4280-A221-968BF9185DE3}" type="parTrans" cxnId="{86104A0A-4D4D-4DDF-96C6-17A49BA14635}">
      <dgm:prSet/>
      <dgm:spPr/>
      <dgm:t>
        <a:bodyPr/>
        <a:lstStyle/>
        <a:p>
          <a:pPr rtl="1"/>
          <a:endParaRPr lang="he-IL"/>
        </a:p>
      </dgm:t>
    </dgm:pt>
    <dgm:pt modelId="{7CE33DAF-0EA5-410C-9B18-09C1F7B00BFE}">
      <dgm:prSet phldrT="[טקסט]" custT="1"/>
      <dgm:spPr/>
      <dgm:t>
        <a:bodyPr lIns="0" tIns="0" rIns="0" bIns="0" anchor="t"/>
        <a:lstStyle/>
        <a:p>
          <a:pPr algn="l" rtl="0"/>
          <a:r>
            <a:rPr lang="en-US" sz="1600" b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personal schedule</a:t>
          </a:r>
          <a:endParaRPr lang="he-IL" sz="1600" b="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1A15898F-5483-4FB5-B2B0-096C7771E5BC}" type="sibTrans" cxnId="{0058424B-7426-4475-AA35-E08C5C6DD6B1}">
      <dgm:prSet/>
      <dgm:spPr/>
      <dgm:t>
        <a:bodyPr/>
        <a:lstStyle/>
        <a:p>
          <a:pPr rtl="1"/>
          <a:endParaRPr lang="he-IL"/>
        </a:p>
      </dgm:t>
    </dgm:pt>
    <dgm:pt modelId="{5FE4FA3E-562F-43B7-AF10-E4709D6F59E5}" type="parTrans" cxnId="{0058424B-7426-4475-AA35-E08C5C6DD6B1}">
      <dgm:prSet/>
      <dgm:spPr/>
      <dgm:t>
        <a:bodyPr/>
        <a:lstStyle/>
        <a:p>
          <a:pPr rtl="1"/>
          <a:endParaRPr lang="he-IL"/>
        </a:p>
      </dgm:t>
    </dgm:pt>
    <dgm:pt modelId="{7E289EC0-3755-4052-A53E-D6F48341A6D8}" type="pres">
      <dgm:prSet presAssocID="{F5564EDC-D289-4D5B-9CD8-79874AD822E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17BF28E8-5A82-4C41-A7EC-317AE5112D95}" type="pres">
      <dgm:prSet presAssocID="{F5564EDC-D289-4D5B-9CD8-79874AD822EB}" presName="children" presStyleCnt="0"/>
      <dgm:spPr/>
    </dgm:pt>
    <dgm:pt modelId="{B15661BE-0710-48CC-9F51-A7A8A9302F32}" type="pres">
      <dgm:prSet presAssocID="{F5564EDC-D289-4D5B-9CD8-79874AD822EB}" presName="child1group" presStyleCnt="0"/>
      <dgm:spPr/>
    </dgm:pt>
    <dgm:pt modelId="{3F67AF4E-298C-4EB6-AC39-96DC857F2145}" type="pres">
      <dgm:prSet presAssocID="{F5564EDC-D289-4D5B-9CD8-79874AD822EB}" presName="child1" presStyleLbl="bgAcc1" presStyleIdx="0" presStyleCnt="4" custScaleX="148812" custScaleY="121216" custLinFactNeighborX="-29695" custLinFactNeighborY="24186"/>
      <dgm:spPr/>
      <dgm:t>
        <a:bodyPr/>
        <a:lstStyle/>
        <a:p>
          <a:pPr rtl="1"/>
          <a:endParaRPr lang="he-IL"/>
        </a:p>
      </dgm:t>
    </dgm:pt>
    <dgm:pt modelId="{012A6B5C-4563-4BDA-BAA9-6EBA0B1EC418}" type="pres">
      <dgm:prSet presAssocID="{F5564EDC-D289-4D5B-9CD8-79874AD822EB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45667B4-8239-4C30-8EF9-45DE11D44439}" type="pres">
      <dgm:prSet presAssocID="{F5564EDC-D289-4D5B-9CD8-79874AD822EB}" presName="child2group" presStyleCnt="0"/>
      <dgm:spPr/>
    </dgm:pt>
    <dgm:pt modelId="{1CA82F08-00EE-47EC-B4DF-2BD7AF030D7D}" type="pres">
      <dgm:prSet presAssocID="{F5564EDC-D289-4D5B-9CD8-79874AD822EB}" presName="child2" presStyleLbl="bgAcc1" presStyleIdx="1" presStyleCnt="4" custScaleX="148812" custScaleY="122851" custLinFactNeighborX="29881" custLinFactNeighborY="20847"/>
      <dgm:spPr/>
      <dgm:t>
        <a:bodyPr/>
        <a:lstStyle/>
        <a:p>
          <a:pPr rtl="1"/>
          <a:endParaRPr lang="he-IL"/>
        </a:p>
      </dgm:t>
    </dgm:pt>
    <dgm:pt modelId="{4EC6653C-A45E-4F84-88BA-099DC5F3DB50}" type="pres">
      <dgm:prSet presAssocID="{F5564EDC-D289-4D5B-9CD8-79874AD822EB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E8D88CC-A3C5-490C-B6F1-2641C15D9BBA}" type="pres">
      <dgm:prSet presAssocID="{F5564EDC-D289-4D5B-9CD8-79874AD822EB}" presName="child3group" presStyleCnt="0"/>
      <dgm:spPr/>
    </dgm:pt>
    <dgm:pt modelId="{BED225FF-6A50-4BBA-BD13-CE17E48ECBF4}" type="pres">
      <dgm:prSet presAssocID="{F5564EDC-D289-4D5B-9CD8-79874AD822EB}" presName="child3" presStyleLbl="bgAcc1" presStyleIdx="2" presStyleCnt="4" custScaleX="148812" custScaleY="103948" custLinFactNeighborX="27564" custLinFactNeighborY="-20651"/>
      <dgm:spPr/>
      <dgm:t>
        <a:bodyPr/>
        <a:lstStyle/>
        <a:p>
          <a:pPr rtl="1"/>
          <a:endParaRPr lang="he-IL"/>
        </a:p>
      </dgm:t>
    </dgm:pt>
    <dgm:pt modelId="{5E7020C9-1A72-4B75-AF23-42A4853E5AC5}" type="pres">
      <dgm:prSet presAssocID="{F5564EDC-D289-4D5B-9CD8-79874AD822EB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FB88CEE-2E96-45B3-AF73-60972551CF9D}" type="pres">
      <dgm:prSet presAssocID="{F5564EDC-D289-4D5B-9CD8-79874AD822EB}" presName="child4group" presStyleCnt="0"/>
      <dgm:spPr/>
    </dgm:pt>
    <dgm:pt modelId="{6837A1DD-C6D0-4AB6-B95B-FF888AB0BCC8}" type="pres">
      <dgm:prSet presAssocID="{F5564EDC-D289-4D5B-9CD8-79874AD822EB}" presName="child4" presStyleLbl="bgAcc1" presStyleIdx="3" presStyleCnt="4" custScaleX="152549" custScaleY="132357" custLinFactNeighborX="-28520" custLinFactNeighborY="-31122"/>
      <dgm:spPr/>
      <dgm:t>
        <a:bodyPr/>
        <a:lstStyle/>
        <a:p>
          <a:pPr rtl="1"/>
          <a:endParaRPr lang="he-IL"/>
        </a:p>
      </dgm:t>
    </dgm:pt>
    <dgm:pt modelId="{92B0B710-A83B-4AFB-A3EA-5D14C4DED877}" type="pres">
      <dgm:prSet presAssocID="{F5564EDC-D289-4D5B-9CD8-79874AD822EB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3E9244F-4A9C-4B96-9F0B-9748CEBD68D6}" type="pres">
      <dgm:prSet presAssocID="{F5564EDC-D289-4D5B-9CD8-79874AD822EB}" presName="childPlaceholder" presStyleCnt="0"/>
      <dgm:spPr/>
    </dgm:pt>
    <dgm:pt modelId="{00468E34-732D-4905-9EC2-80E5BDFC42FB}" type="pres">
      <dgm:prSet presAssocID="{F5564EDC-D289-4D5B-9CD8-79874AD822EB}" presName="circle" presStyleCnt="0"/>
      <dgm:spPr/>
    </dgm:pt>
    <dgm:pt modelId="{66AE209C-6AEE-4291-8BD3-4D5311AF80AD}" type="pres">
      <dgm:prSet presAssocID="{F5564EDC-D289-4D5B-9CD8-79874AD822EB}" presName="quadrant1" presStyleLbl="node1" presStyleIdx="0" presStyleCnt="4" custScaleX="9536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336BD5B-2AD0-47FF-ACF7-1B843AA2ADA8}" type="pres">
      <dgm:prSet presAssocID="{F5564EDC-D289-4D5B-9CD8-79874AD822EB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C5AD192-BF3E-40CE-A808-C720D0B85309}" type="pres">
      <dgm:prSet presAssocID="{F5564EDC-D289-4D5B-9CD8-79874AD822EB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310D5AC-3289-4DCB-A17C-6A31025BF6D0}" type="pres">
      <dgm:prSet presAssocID="{F5564EDC-D289-4D5B-9CD8-79874AD822EB}" presName="quadrant4" presStyleLbl="node1" presStyleIdx="3" presStyleCnt="4" custLinFactNeighborX="1147" custLinFactNeighborY="-100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A8CAD36-C844-4F8E-A518-A93FBD0DBFAE}" type="pres">
      <dgm:prSet presAssocID="{F5564EDC-D289-4D5B-9CD8-79874AD822EB}" presName="quadrantPlaceholder" presStyleCnt="0"/>
      <dgm:spPr/>
    </dgm:pt>
    <dgm:pt modelId="{A3BC37FE-8BB5-44C0-9065-4DD1250F84EB}" type="pres">
      <dgm:prSet presAssocID="{F5564EDC-D289-4D5B-9CD8-79874AD822EB}" presName="center1" presStyleLbl="fgShp" presStyleIdx="0" presStyleCnt="2"/>
      <dgm:spPr/>
    </dgm:pt>
    <dgm:pt modelId="{B5FFE640-3513-454D-8249-A4C7B9AD9155}" type="pres">
      <dgm:prSet presAssocID="{F5564EDC-D289-4D5B-9CD8-79874AD822EB}" presName="center2" presStyleLbl="fgShp" presStyleIdx="1" presStyleCnt="2"/>
      <dgm:spPr/>
    </dgm:pt>
  </dgm:ptLst>
  <dgm:cxnLst>
    <dgm:cxn modelId="{5746EF95-A65C-41B9-B89A-3F01BC222293}" type="presOf" srcId="{3714986F-1D17-4FCA-A257-8F1A27404962}" destId="{3F67AF4E-298C-4EB6-AC39-96DC857F2145}" srcOrd="0" destOrd="2" presId="urn:microsoft.com/office/officeart/2005/8/layout/cycle4#2"/>
    <dgm:cxn modelId="{86104A0A-4D4D-4DDF-96C6-17A49BA14635}" srcId="{FEE4C929-5A83-4B53-A3C1-DA161619054C}" destId="{07F9AE1F-6080-4C66-B066-7476549BAA1D}" srcOrd="0" destOrd="0" parTransId="{47B1A67C-5589-4280-A221-968BF9185DE3}" sibTransId="{68633562-039B-4FB6-9FCA-FF648024848C}"/>
    <dgm:cxn modelId="{99459723-9A08-4B61-9EA2-D30EA6A7D263}" type="presOf" srcId="{FEEE9559-97FA-4EB8-9C32-A2ABA902D178}" destId="{3F67AF4E-298C-4EB6-AC39-96DC857F2145}" srcOrd="0" destOrd="1" presId="urn:microsoft.com/office/officeart/2005/8/layout/cycle4#2"/>
    <dgm:cxn modelId="{76941EC5-624B-4ABA-B2AC-DC3195735F83}" srcId="{C2586CCE-94E3-46BE-9B14-AC0D6093244E}" destId="{EA7182FA-030C-4084-A1DD-7DD71D787750}" srcOrd="2" destOrd="0" parTransId="{90DEEC4D-A9B9-422F-B21B-B00DCD8F729F}" sibTransId="{431AD844-62FA-4C2D-B43F-A5BA64786BA5}"/>
    <dgm:cxn modelId="{7563F9E1-4C0B-4F76-AAB8-D8F922571F81}" type="presOf" srcId="{1B159FB7-8D88-4705-8A69-40869CF1C2B1}" destId="{012A6B5C-4563-4BDA-BAA9-6EBA0B1EC418}" srcOrd="1" destOrd="3" presId="urn:microsoft.com/office/officeart/2005/8/layout/cycle4#2"/>
    <dgm:cxn modelId="{EA32ED3B-983E-489B-9FA7-E21AC14BD6CE}" type="presOf" srcId="{FEEE9559-97FA-4EB8-9C32-A2ABA902D178}" destId="{012A6B5C-4563-4BDA-BAA9-6EBA0B1EC418}" srcOrd="1" destOrd="1" presId="urn:microsoft.com/office/officeart/2005/8/layout/cycle4#2"/>
    <dgm:cxn modelId="{86BEC665-9079-4911-BC65-E93A450176AD}" srcId="{FEE4C929-5A83-4B53-A3C1-DA161619054C}" destId="{3714986F-1D17-4FCA-A257-8F1A27404962}" srcOrd="2" destOrd="0" parTransId="{B63EDFCC-C027-4E57-8F7E-E2A407760B73}" sibTransId="{69462B63-A27A-4399-AFEB-BD0FCF2E3EAD}"/>
    <dgm:cxn modelId="{B8CE5DC5-9962-42F2-B255-B2028F7141E1}" srcId="{C2586CCE-94E3-46BE-9B14-AC0D6093244E}" destId="{C80C4E1C-A8CD-4103-97E5-00EF58FD55F6}" srcOrd="0" destOrd="0" parTransId="{00DA8EDA-CCE4-4D81-BEBD-C3D8CA260290}" sibTransId="{E8983318-7822-4996-A6F6-DEF369C3ECB5}"/>
    <dgm:cxn modelId="{2E3B0FB3-6DBD-4DBC-918F-7ABBBD08F760}" type="presOf" srcId="{9ECC0633-F53A-4725-8A37-1507F2B4068B}" destId="{1CA82F08-00EE-47EC-B4DF-2BD7AF030D7D}" srcOrd="0" destOrd="0" presId="urn:microsoft.com/office/officeart/2005/8/layout/cycle4#2"/>
    <dgm:cxn modelId="{D74A294A-CAF4-4405-B414-8BA84D7EFE56}" srcId="{446ECBFF-27CB-491E-A431-4B36EF98D115}" destId="{339BF3BA-7337-4B69-AD4B-A49FE1A80CE9}" srcOrd="1" destOrd="0" parTransId="{2547489C-E61B-46E5-88F5-8C94C6450A10}" sibTransId="{CD651459-BB98-4B15-875A-F3DCC1DFC95B}"/>
    <dgm:cxn modelId="{77B8F61B-73A6-4B74-BE19-F7922A99EFD6}" type="presOf" srcId="{339BF3BA-7337-4B69-AD4B-A49FE1A80CE9}" destId="{4EC6653C-A45E-4F84-88BA-099DC5F3DB50}" srcOrd="1" destOrd="1" presId="urn:microsoft.com/office/officeart/2005/8/layout/cycle4#2"/>
    <dgm:cxn modelId="{3D1888DB-8DF7-43B8-B571-ECDC25A92489}" srcId="{FEE4C929-5A83-4B53-A3C1-DA161619054C}" destId="{1B159FB7-8D88-4705-8A69-40869CF1C2B1}" srcOrd="3" destOrd="0" parTransId="{8DECC032-86A9-4EF6-9478-0CA07C81FABC}" sibTransId="{1D3528E5-840E-4EE0-A98F-E6418762BF6C}"/>
    <dgm:cxn modelId="{5ACA4F6A-31F4-4E4A-815E-417128DAC0E9}" type="presOf" srcId="{07F9AE1F-6080-4C66-B066-7476549BAA1D}" destId="{012A6B5C-4563-4BDA-BAA9-6EBA0B1EC418}" srcOrd="1" destOrd="0" presId="urn:microsoft.com/office/officeart/2005/8/layout/cycle4#2"/>
    <dgm:cxn modelId="{8C1B93C4-0B62-4D47-9F6D-300A5C298A7A}" type="presOf" srcId="{1FCE95EF-2F29-4E43-8B13-DE26155F6528}" destId="{BED225FF-6A50-4BBA-BD13-CE17E48ECBF4}" srcOrd="0" destOrd="0" presId="urn:microsoft.com/office/officeart/2005/8/layout/cycle4#2"/>
    <dgm:cxn modelId="{CBA24A68-ABBE-4694-AA91-ED0C01481C92}" type="presOf" srcId="{C80C4E1C-A8CD-4103-97E5-00EF58FD55F6}" destId="{92B0B710-A83B-4AFB-A3EA-5D14C4DED877}" srcOrd="1" destOrd="0" presId="urn:microsoft.com/office/officeart/2005/8/layout/cycle4#2"/>
    <dgm:cxn modelId="{0276750E-3E29-48BD-8248-9CB8D28BD30A}" type="presOf" srcId="{3714986F-1D17-4FCA-A257-8F1A27404962}" destId="{012A6B5C-4563-4BDA-BAA9-6EBA0B1EC418}" srcOrd="1" destOrd="2" presId="urn:microsoft.com/office/officeart/2005/8/layout/cycle4#2"/>
    <dgm:cxn modelId="{B48B58E2-61F7-4C4B-A463-B471842092B9}" type="presOf" srcId="{9ECC0633-F53A-4725-8A37-1507F2B4068B}" destId="{4EC6653C-A45E-4F84-88BA-099DC5F3DB50}" srcOrd="1" destOrd="0" presId="urn:microsoft.com/office/officeart/2005/8/layout/cycle4#2"/>
    <dgm:cxn modelId="{E51832BF-3E2E-42D1-8C9E-B14EED2CF503}" type="presOf" srcId="{F5564EDC-D289-4D5B-9CD8-79874AD822EB}" destId="{7E289EC0-3755-4052-A53E-D6F48341A6D8}" srcOrd="0" destOrd="0" presId="urn:microsoft.com/office/officeart/2005/8/layout/cycle4#2"/>
    <dgm:cxn modelId="{30FD4CB8-ACA0-4FC8-A1D9-F2286DF54C3D}" srcId="{C2586CCE-94E3-46BE-9B14-AC0D6093244E}" destId="{257853C6-6D8E-49B4-8732-43C3C1E55C75}" srcOrd="4" destOrd="0" parTransId="{40D256A3-564E-472F-977D-C22765410F02}" sibTransId="{96B8E8C7-A1FB-433E-A77E-9859E4A4E935}"/>
    <dgm:cxn modelId="{E1C11550-9873-4B4F-93F7-5046B0EB91EC}" type="presOf" srcId="{339BF3BA-7337-4B69-AD4B-A49FE1A80CE9}" destId="{1CA82F08-00EE-47EC-B4DF-2BD7AF030D7D}" srcOrd="0" destOrd="1" presId="urn:microsoft.com/office/officeart/2005/8/layout/cycle4#2"/>
    <dgm:cxn modelId="{2380A77C-E875-401C-AA16-757A5B0B82C1}" type="presOf" srcId="{FEE4C929-5A83-4B53-A3C1-DA161619054C}" destId="{66AE209C-6AEE-4291-8BD3-4D5311AF80AD}" srcOrd="0" destOrd="0" presId="urn:microsoft.com/office/officeart/2005/8/layout/cycle4#2"/>
    <dgm:cxn modelId="{117BDC15-E8FB-4C2A-B3D3-5F96B07B4B8E}" srcId="{15425EB6-541B-4F89-A201-17C1C15C22FE}" destId="{1FCE95EF-2F29-4E43-8B13-DE26155F6528}" srcOrd="0" destOrd="0" parTransId="{385A1B81-FDAB-4BE6-AABD-524140268B86}" sibTransId="{5FFAF28B-7036-4F55-960E-BC50D51BD328}"/>
    <dgm:cxn modelId="{EEE14B4A-B416-4ED7-8A00-7BDDC7B4C6A2}" type="presOf" srcId="{9EC3B68C-9D91-406D-9321-C159816ACE3C}" destId="{92B0B710-A83B-4AFB-A3EA-5D14C4DED877}" srcOrd="1" destOrd="1" presId="urn:microsoft.com/office/officeart/2005/8/layout/cycle4#2"/>
    <dgm:cxn modelId="{5F6F3826-F90C-4F1D-80E3-FE59B5EA60B1}" type="presOf" srcId="{EA7182FA-030C-4084-A1DD-7DD71D787750}" destId="{92B0B710-A83B-4AFB-A3EA-5D14C4DED877}" srcOrd="1" destOrd="2" presId="urn:microsoft.com/office/officeart/2005/8/layout/cycle4#2"/>
    <dgm:cxn modelId="{1936EC15-FACE-4218-8F42-BEF08BEFAC0F}" type="presOf" srcId="{D586FDC0-F31C-4CCA-968E-DDEEE07BC801}" destId="{BED225FF-6A50-4BBA-BD13-CE17E48ECBF4}" srcOrd="0" destOrd="1" presId="urn:microsoft.com/office/officeart/2005/8/layout/cycle4#2"/>
    <dgm:cxn modelId="{70F050F3-C5E4-453A-81ED-FB815F6D5718}" srcId="{F5564EDC-D289-4D5B-9CD8-79874AD822EB}" destId="{FEE4C929-5A83-4B53-A3C1-DA161619054C}" srcOrd="0" destOrd="0" parTransId="{5E6B5BF3-6B5F-4721-9826-541858DEDFD2}" sibTransId="{513B8369-D37A-4FDA-9BD2-083F3BD3F6FD}"/>
    <dgm:cxn modelId="{0058424B-7426-4475-AA35-E08C5C6DD6B1}" srcId="{C2586CCE-94E3-46BE-9B14-AC0D6093244E}" destId="{7CE33DAF-0EA5-410C-9B18-09C1F7B00BFE}" srcOrd="3" destOrd="0" parTransId="{5FE4FA3E-562F-43B7-AF10-E4709D6F59E5}" sibTransId="{1A15898F-5483-4FB5-B2B0-096C7771E5BC}"/>
    <dgm:cxn modelId="{11BBE905-2512-4440-AB47-C6D62B5C3502}" type="presOf" srcId="{45699A1E-9A2F-4DF7-BE2B-44523C4B3222}" destId="{5E7020C9-1A72-4B75-AF23-42A4853E5AC5}" srcOrd="1" destOrd="2" presId="urn:microsoft.com/office/officeart/2005/8/layout/cycle4#2"/>
    <dgm:cxn modelId="{01E1594A-27CB-4667-A9EA-CA50536FBD4E}" type="presOf" srcId="{45699A1E-9A2F-4DF7-BE2B-44523C4B3222}" destId="{BED225FF-6A50-4BBA-BD13-CE17E48ECBF4}" srcOrd="0" destOrd="2" presId="urn:microsoft.com/office/officeart/2005/8/layout/cycle4#2"/>
    <dgm:cxn modelId="{87014525-DE19-4DB5-A624-5A7D4DA9DF68}" srcId="{F5564EDC-D289-4D5B-9CD8-79874AD822EB}" destId="{C2586CCE-94E3-46BE-9B14-AC0D6093244E}" srcOrd="3" destOrd="0" parTransId="{A39EE3C3-D959-407C-A91A-2267D31FFAE3}" sibTransId="{4A1AC9E7-35A1-48B4-A454-E8C697F66C92}"/>
    <dgm:cxn modelId="{B600D212-AA47-4CF2-BF47-FE72CB0CDECE}" type="presOf" srcId="{119798E8-DF21-4086-95FF-6E586DE4F47F}" destId="{4EC6653C-A45E-4F84-88BA-099DC5F3DB50}" srcOrd="1" destOrd="2" presId="urn:microsoft.com/office/officeart/2005/8/layout/cycle4#2"/>
    <dgm:cxn modelId="{1A87FF7C-547D-4C8F-9215-D25461F683C4}" type="presOf" srcId="{257853C6-6D8E-49B4-8732-43C3C1E55C75}" destId="{6837A1DD-C6D0-4AB6-B95B-FF888AB0BCC8}" srcOrd="0" destOrd="4" presId="urn:microsoft.com/office/officeart/2005/8/layout/cycle4#2"/>
    <dgm:cxn modelId="{5E1FAC8E-4EF7-430B-BCBA-0389AA70998F}" srcId="{446ECBFF-27CB-491E-A431-4B36EF98D115}" destId="{9ECC0633-F53A-4725-8A37-1507F2B4068B}" srcOrd="0" destOrd="0" parTransId="{21069238-6A6E-4B9D-856F-E8408B5EEF76}" sibTransId="{E14944AA-DA94-4DCC-A24D-C15BE2384BA3}"/>
    <dgm:cxn modelId="{857BC62A-966D-42B7-8B65-74DF562F0252}" type="presOf" srcId="{9EC3B68C-9D91-406D-9321-C159816ACE3C}" destId="{6837A1DD-C6D0-4AB6-B95B-FF888AB0BCC8}" srcOrd="0" destOrd="1" presId="urn:microsoft.com/office/officeart/2005/8/layout/cycle4#2"/>
    <dgm:cxn modelId="{138E7FD4-A9A7-4637-96C4-DCE14B9D00C6}" type="presOf" srcId="{257853C6-6D8E-49B4-8732-43C3C1E55C75}" destId="{92B0B710-A83B-4AFB-A3EA-5D14C4DED877}" srcOrd="1" destOrd="4" presId="urn:microsoft.com/office/officeart/2005/8/layout/cycle4#2"/>
    <dgm:cxn modelId="{EF2513D0-09A6-4D87-AAF1-AB6AACAC53BE}" type="presOf" srcId="{C2586CCE-94E3-46BE-9B14-AC0D6093244E}" destId="{A310D5AC-3289-4DCB-A17C-6A31025BF6D0}" srcOrd="0" destOrd="0" presId="urn:microsoft.com/office/officeart/2005/8/layout/cycle4#2"/>
    <dgm:cxn modelId="{1154FEE7-6F4A-41E4-997A-25B5422C2C1B}" srcId="{15425EB6-541B-4F89-A201-17C1C15C22FE}" destId="{D586FDC0-F31C-4CCA-968E-DDEEE07BC801}" srcOrd="1" destOrd="0" parTransId="{43AE0F71-FE7A-4CA8-8D5D-D37DEA8106DF}" sibTransId="{78663447-9B59-49BB-A0E4-0F90F03D4D34}"/>
    <dgm:cxn modelId="{1F827342-785A-46F0-800C-FFA7DFB07330}" srcId="{F5564EDC-D289-4D5B-9CD8-79874AD822EB}" destId="{446ECBFF-27CB-491E-A431-4B36EF98D115}" srcOrd="1" destOrd="0" parTransId="{1751F2BE-0684-4E41-8FEC-41F81DAF2E33}" sibTransId="{848E8896-6E92-4ABE-A34A-C08074956488}"/>
    <dgm:cxn modelId="{BDD55A10-B306-459C-8952-1F155FE4D9E3}" type="presOf" srcId="{446ECBFF-27CB-491E-A431-4B36EF98D115}" destId="{8336BD5B-2AD0-47FF-ACF7-1B843AA2ADA8}" srcOrd="0" destOrd="0" presId="urn:microsoft.com/office/officeart/2005/8/layout/cycle4#2"/>
    <dgm:cxn modelId="{AFC35831-A094-4B44-AED4-44D07B168DF3}" type="presOf" srcId="{EA7182FA-030C-4084-A1DD-7DD71D787750}" destId="{6837A1DD-C6D0-4AB6-B95B-FF888AB0BCC8}" srcOrd="0" destOrd="2" presId="urn:microsoft.com/office/officeart/2005/8/layout/cycle4#2"/>
    <dgm:cxn modelId="{5C39FCF9-8D71-4E74-9638-92FBD82A78AF}" type="presOf" srcId="{7CE33DAF-0EA5-410C-9B18-09C1F7B00BFE}" destId="{6837A1DD-C6D0-4AB6-B95B-FF888AB0BCC8}" srcOrd="0" destOrd="3" presId="urn:microsoft.com/office/officeart/2005/8/layout/cycle4#2"/>
    <dgm:cxn modelId="{567A94DB-53E3-4CDE-A23D-E0AB7B293817}" type="presOf" srcId="{C80C4E1C-A8CD-4103-97E5-00EF58FD55F6}" destId="{6837A1DD-C6D0-4AB6-B95B-FF888AB0BCC8}" srcOrd="0" destOrd="0" presId="urn:microsoft.com/office/officeart/2005/8/layout/cycle4#2"/>
    <dgm:cxn modelId="{FC25A381-6F0B-4805-AAAE-E3C1B4374F85}" srcId="{C2586CCE-94E3-46BE-9B14-AC0D6093244E}" destId="{9EC3B68C-9D91-406D-9321-C159816ACE3C}" srcOrd="1" destOrd="0" parTransId="{1F34FFB4-5917-4509-9C42-A0A076518D08}" sibTransId="{6A26444D-CE8B-4BBE-AA10-37DE8B1A532D}"/>
    <dgm:cxn modelId="{5955FF55-A815-425B-91A4-A26DE0C515EE}" srcId="{446ECBFF-27CB-491E-A431-4B36EF98D115}" destId="{119798E8-DF21-4086-95FF-6E586DE4F47F}" srcOrd="2" destOrd="0" parTransId="{6F08E811-5C74-4E05-85A5-BE9178083307}" sibTransId="{FC263DF4-1C7B-4E32-80F0-F14FBB2BB560}"/>
    <dgm:cxn modelId="{C64033F1-53CD-451D-9199-3D17DEDE3321}" type="presOf" srcId="{07F9AE1F-6080-4C66-B066-7476549BAA1D}" destId="{3F67AF4E-298C-4EB6-AC39-96DC857F2145}" srcOrd="0" destOrd="0" presId="urn:microsoft.com/office/officeart/2005/8/layout/cycle4#2"/>
    <dgm:cxn modelId="{94A109E7-3658-4E16-A882-EB86FFFA4363}" type="presOf" srcId="{119798E8-DF21-4086-95FF-6E586DE4F47F}" destId="{1CA82F08-00EE-47EC-B4DF-2BD7AF030D7D}" srcOrd="0" destOrd="2" presId="urn:microsoft.com/office/officeart/2005/8/layout/cycle4#2"/>
    <dgm:cxn modelId="{AFC04B0D-13E4-4A74-85FC-241BE0FC8BF6}" type="presOf" srcId="{7CE33DAF-0EA5-410C-9B18-09C1F7B00BFE}" destId="{92B0B710-A83B-4AFB-A3EA-5D14C4DED877}" srcOrd="1" destOrd="3" presId="urn:microsoft.com/office/officeart/2005/8/layout/cycle4#2"/>
    <dgm:cxn modelId="{C0C20FB9-E683-484E-B176-394A34BA0BEF}" type="presOf" srcId="{1FCE95EF-2F29-4E43-8B13-DE26155F6528}" destId="{5E7020C9-1A72-4B75-AF23-42A4853E5AC5}" srcOrd="1" destOrd="0" presId="urn:microsoft.com/office/officeart/2005/8/layout/cycle4#2"/>
    <dgm:cxn modelId="{4D5117C1-CFFF-46DE-A206-A4AF58574A2D}" type="presOf" srcId="{15425EB6-541B-4F89-A201-17C1C15C22FE}" destId="{8C5AD192-BF3E-40CE-A808-C720D0B85309}" srcOrd="0" destOrd="0" presId="urn:microsoft.com/office/officeart/2005/8/layout/cycle4#2"/>
    <dgm:cxn modelId="{F83681D8-23CC-4BB5-BDB5-EA52ECB67828}" type="presOf" srcId="{1B159FB7-8D88-4705-8A69-40869CF1C2B1}" destId="{3F67AF4E-298C-4EB6-AC39-96DC857F2145}" srcOrd="0" destOrd="3" presId="urn:microsoft.com/office/officeart/2005/8/layout/cycle4#2"/>
    <dgm:cxn modelId="{65F5F009-FD07-4FC2-A509-69BE2192F33E}" srcId="{F5564EDC-D289-4D5B-9CD8-79874AD822EB}" destId="{15425EB6-541B-4F89-A201-17C1C15C22FE}" srcOrd="2" destOrd="0" parTransId="{4A615FE4-9ED8-4518-9EB1-A60BA0E7767F}" sibTransId="{79DA57D6-5C6E-47AA-BA32-DE1C710732A2}"/>
    <dgm:cxn modelId="{713F719C-DEDD-46C9-A1F0-9A4324A7F2B1}" type="presOf" srcId="{D586FDC0-F31C-4CCA-968E-DDEEE07BC801}" destId="{5E7020C9-1A72-4B75-AF23-42A4853E5AC5}" srcOrd="1" destOrd="1" presId="urn:microsoft.com/office/officeart/2005/8/layout/cycle4#2"/>
    <dgm:cxn modelId="{9488085A-1694-4463-AC08-187AAB0DD187}" srcId="{FEE4C929-5A83-4B53-A3C1-DA161619054C}" destId="{FEEE9559-97FA-4EB8-9C32-A2ABA902D178}" srcOrd="1" destOrd="0" parTransId="{92F2D116-F2B5-464C-B61E-07D4E30D6336}" sibTransId="{809F5ECE-23B8-4532-BBE1-2862E5FC4139}"/>
    <dgm:cxn modelId="{D7B7E9E7-203C-4E86-89CE-763439286213}" srcId="{15425EB6-541B-4F89-A201-17C1C15C22FE}" destId="{45699A1E-9A2F-4DF7-BE2B-44523C4B3222}" srcOrd="2" destOrd="0" parTransId="{FBBE2709-E370-423C-8229-8728486623BE}" sibTransId="{54085721-73ED-4F2C-9A83-4BB0774628DA}"/>
    <dgm:cxn modelId="{DB800A15-4B20-4DEF-BA51-11C9DCF928DD}" type="presParOf" srcId="{7E289EC0-3755-4052-A53E-D6F48341A6D8}" destId="{17BF28E8-5A82-4C41-A7EC-317AE5112D95}" srcOrd="0" destOrd="0" presId="urn:microsoft.com/office/officeart/2005/8/layout/cycle4#2"/>
    <dgm:cxn modelId="{431C9657-DDCF-4976-BAB1-D1BE381C0460}" type="presParOf" srcId="{17BF28E8-5A82-4C41-A7EC-317AE5112D95}" destId="{B15661BE-0710-48CC-9F51-A7A8A9302F32}" srcOrd="0" destOrd="0" presId="urn:microsoft.com/office/officeart/2005/8/layout/cycle4#2"/>
    <dgm:cxn modelId="{68BFD016-94C5-4783-93AC-1A8A49B892A9}" type="presParOf" srcId="{B15661BE-0710-48CC-9F51-A7A8A9302F32}" destId="{3F67AF4E-298C-4EB6-AC39-96DC857F2145}" srcOrd="0" destOrd="0" presId="urn:microsoft.com/office/officeart/2005/8/layout/cycle4#2"/>
    <dgm:cxn modelId="{0E7E8F07-C597-4993-A841-165E28807615}" type="presParOf" srcId="{B15661BE-0710-48CC-9F51-A7A8A9302F32}" destId="{012A6B5C-4563-4BDA-BAA9-6EBA0B1EC418}" srcOrd="1" destOrd="0" presId="urn:microsoft.com/office/officeart/2005/8/layout/cycle4#2"/>
    <dgm:cxn modelId="{66A20BA8-870E-46F5-9E4E-DE18C1BF835F}" type="presParOf" srcId="{17BF28E8-5A82-4C41-A7EC-317AE5112D95}" destId="{E45667B4-8239-4C30-8EF9-45DE11D44439}" srcOrd="1" destOrd="0" presId="urn:microsoft.com/office/officeart/2005/8/layout/cycle4#2"/>
    <dgm:cxn modelId="{95E5B790-62A5-4871-8DBD-20FAAD41C395}" type="presParOf" srcId="{E45667B4-8239-4C30-8EF9-45DE11D44439}" destId="{1CA82F08-00EE-47EC-B4DF-2BD7AF030D7D}" srcOrd="0" destOrd="0" presId="urn:microsoft.com/office/officeart/2005/8/layout/cycle4#2"/>
    <dgm:cxn modelId="{F5A69F9F-F860-4B00-B8A5-0EAC654E9A84}" type="presParOf" srcId="{E45667B4-8239-4C30-8EF9-45DE11D44439}" destId="{4EC6653C-A45E-4F84-88BA-099DC5F3DB50}" srcOrd="1" destOrd="0" presId="urn:microsoft.com/office/officeart/2005/8/layout/cycle4#2"/>
    <dgm:cxn modelId="{7BC12335-A738-4FE0-ACF4-7EC7AEF90B56}" type="presParOf" srcId="{17BF28E8-5A82-4C41-A7EC-317AE5112D95}" destId="{AE8D88CC-A3C5-490C-B6F1-2641C15D9BBA}" srcOrd="2" destOrd="0" presId="urn:microsoft.com/office/officeart/2005/8/layout/cycle4#2"/>
    <dgm:cxn modelId="{91109068-FCFE-4AF7-AC0A-2D48FA544BEA}" type="presParOf" srcId="{AE8D88CC-A3C5-490C-B6F1-2641C15D9BBA}" destId="{BED225FF-6A50-4BBA-BD13-CE17E48ECBF4}" srcOrd="0" destOrd="0" presId="urn:microsoft.com/office/officeart/2005/8/layout/cycle4#2"/>
    <dgm:cxn modelId="{F69B6B46-BF3B-4D38-A57A-722873580CF2}" type="presParOf" srcId="{AE8D88CC-A3C5-490C-B6F1-2641C15D9BBA}" destId="{5E7020C9-1A72-4B75-AF23-42A4853E5AC5}" srcOrd="1" destOrd="0" presId="urn:microsoft.com/office/officeart/2005/8/layout/cycle4#2"/>
    <dgm:cxn modelId="{AE9915BB-DDC3-4A8C-B714-979DA680522F}" type="presParOf" srcId="{17BF28E8-5A82-4C41-A7EC-317AE5112D95}" destId="{6FB88CEE-2E96-45B3-AF73-60972551CF9D}" srcOrd="3" destOrd="0" presId="urn:microsoft.com/office/officeart/2005/8/layout/cycle4#2"/>
    <dgm:cxn modelId="{3BD8EED2-CD36-4CC0-8740-24B79167D999}" type="presParOf" srcId="{6FB88CEE-2E96-45B3-AF73-60972551CF9D}" destId="{6837A1DD-C6D0-4AB6-B95B-FF888AB0BCC8}" srcOrd="0" destOrd="0" presId="urn:microsoft.com/office/officeart/2005/8/layout/cycle4#2"/>
    <dgm:cxn modelId="{DA4818AE-9A62-4C5F-ACBE-8F47B0D58A1C}" type="presParOf" srcId="{6FB88CEE-2E96-45B3-AF73-60972551CF9D}" destId="{92B0B710-A83B-4AFB-A3EA-5D14C4DED877}" srcOrd="1" destOrd="0" presId="urn:microsoft.com/office/officeart/2005/8/layout/cycle4#2"/>
    <dgm:cxn modelId="{FCA38F74-0AB6-4E25-944F-B32A6C25210F}" type="presParOf" srcId="{17BF28E8-5A82-4C41-A7EC-317AE5112D95}" destId="{E3E9244F-4A9C-4B96-9F0B-9748CEBD68D6}" srcOrd="4" destOrd="0" presId="urn:microsoft.com/office/officeart/2005/8/layout/cycle4#2"/>
    <dgm:cxn modelId="{9F7E7D00-208E-44F5-B7FB-FC01BAE41FF0}" type="presParOf" srcId="{7E289EC0-3755-4052-A53E-D6F48341A6D8}" destId="{00468E34-732D-4905-9EC2-80E5BDFC42FB}" srcOrd="1" destOrd="0" presId="urn:microsoft.com/office/officeart/2005/8/layout/cycle4#2"/>
    <dgm:cxn modelId="{0C81D500-3A4A-4F8A-A779-FAD6065C1652}" type="presParOf" srcId="{00468E34-732D-4905-9EC2-80E5BDFC42FB}" destId="{66AE209C-6AEE-4291-8BD3-4D5311AF80AD}" srcOrd="0" destOrd="0" presId="urn:microsoft.com/office/officeart/2005/8/layout/cycle4#2"/>
    <dgm:cxn modelId="{6FA4EFFB-FF38-4D98-BA3C-9EC5EC2CF430}" type="presParOf" srcId="{00468E34-732D-4905-9EC2-80E5BDFC42FB}" destId="{8336BD5B-2AD0-47FF-ACF7-1B843AA2ADA8}" srcOrd="1" destOrd="0" presId="urn:microsoft.com/office/officeart/2005/8/layout/cycle4#2"/>
    <dgm:cxn modelId="{1E9E0577-F1D7-4847-ABCB-0B98B6A36D22}" type="presParOf" srcId="{00468E34-732D-4905-9EC2-80E5BDFC42FB}" destId="{8C5AD192-BF3E-40CE-A808-C720D0B85309}" srcOrd="2" destOrd="0" presId="urn:microsoft.com/office/officeart/2005/8/layout/cycle4#2"/>
    <dgm:cxn modelId="{D156B96A-D1DE-4470-A770-EC441CA80A8C}" type="presParOf" srcId="{00468E34-732D-4905-9EC2-80E5BDFC42FB}" destId="{A310D5AC-3289-4DCB-A17C-6A31025BF6D0}" srcOrd="3" destOrd="0" presId="urn:microsoft.com/office/officeart/2005/8/layout/cycle4#2"/>
    <dgm:cxn modelId="{B99EA85F-801B-4983-890A-59784673E64D}" type="presParOf" srcId="{00468E34-732D-4905-9EC2-80E5BDFC42FB}" destId="{0A8CAD36-C844-4F8E-A518-A93FBD0DBFAE}" srcOrd="4" destOrd="0" presId="urn:microsoft.com/office/officeart/2005/8/layout/cycle4#2"/>
    <dgm:cxn modelId="{E7A26C93-A559-40C6-ADA0-7B74B95713B6}" type="presParOf" srcId="{7E289EC0-3755-4052-A53E-D6F48341A6D8}" destId="{A3BC37FE-8BB5-44C0-9065-4DD1250F84EB}" srcOrd="2" destOrd="0" presId="urn:microsoft.com/office/officeart/2005/8/layout/cycle4#2"/>
    <dgm:cxn modelId="{2BC7E115-FA3E-4A9C-8ECB-6EE9303C610F}" type="presParOf" srcId="{7E289EC0-3755-4052-A53E-D6F48341A6D8}" destId="{B5FFE640-3513-454D-8249-A4C7B9AD9155}" srcOrd="3" destOrd="0" presId="urn:microsoft.com/office/officeart/2005/8/layout/cycle4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225FF-6A50-4BBA-BD13-CE17E48ECBF4}">
      <dsp:nvSpPr>
        <dsp:cNvPr id="0" name=""/>
        <dsp:cNvSpPr/>
      </dsp:nvSpPr>
      <dsp:spPr>
        <a:xfrm>
          <a:off x="4906326" y="2712140"/>
          <a:ext cx="3302065" cy="14941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0" rIns="60960" bIns="609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Open courses to the public</a:t>
          </a:r>
          <a:endParaRPr lang="he-IL" sz="1600" b="0" kern="120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Google books</a:t>
          </a:r>
          <a:endParaRPr lang="he-IL" sz="1600" b="0" kern="120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YouTube</a:t>
          </a:r>
          <a:endParaRPr lang="he-IL" sz="1600" b="0" kern="120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5929767" y="3118492"/>
        <a:ext cx="2245803" cy="1054951"/>
      </dsp:txXfrm>
    </dsp:sp>
    <dsp:sp modelId="{6837A1DD-C6D0-4AB6-B95B-FF888AB0BCC8}">
      <dsp:nvSpPr>
        <dsp:cNvPr id="0" name=""/>
        <dsp:cNvSpPr/>
      </dsp:nvSpPr>
      <dsp:spPr>
        <a:xfrm>
          <a:off x="0" y="2357460"/>
          <a:ext cx="3384987" cy="19024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Registration</a:t>
          </a:r>
          <a:endParaRPr lang="he-IL" sz="1600" b="0" kern="120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Tuition fees</a:t>
          </a:r>
          <a:endParaRPr lang="he-IL" sz="1600" b="0" kern="120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assignment system</a:t>
          </a:r>
          <a:endParaRPr lang="he-IL" sz="1600" b="0" kern="120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personal schedule</a:t>
          </a:r>
          <a:endParaRPr lang="he-IL" sz="1600" b="0" kern="120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Virtual library</a:t>
          </a:r>
          <a:endParaRPr lang="he-IL" sz="1600" b="0" kern="1200" dirty="0" smtClean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41791" y="2874868"/>
        <a:ext cx="2285909" cy="1343269"/>
      </dsp:txXfrm>
    </dsp:sp>
    <dsp:sp modelId="{1CA82F08-00EE-47EC-B4DF-2BD7AF030D7D}">
      <dsp:nvSpPr>
        <dsp:cNvPr id="0" name=""/>
        <dsp:cNvSpPr/>
      </dsp:nvSpPr>
      <dsp:spPr>
        <a:xfrm>
          <a:off x="4927534" y="118342"/>
          <a:ext cx="3302065" cy="1765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learning environment</a:t>
          </a:r>
          <a:endParaRPr lang="he-IL" sz="1600" kern="1200" dirty="0" smtClean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live video lessons </a:t>
          </a:r>
          <a:endParaRPr lang="he-IL" sz="160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Online collaborative assignments </a:t>
          </a:r>
          <a:endParaRPr lang="he-IL" sz="1600" kern="1200" dirty="0" smtClean="0">
            <a:solidFill>
              <a:schemeClr val="tx1"/>
            </a:solidFill>
          </a:endParaRPr>
        </a:p>
      </dsp:txBody>
      <dsp:txXfrm>
        <a:off x="5956944" y="157132"/>
        <a:ext cx="2233865" cy="1246794"/>
      </dsp:txXfrm>
    </dsp:sp>
    <dsp:sp modelId="{3F67AF4E-298C-4EB6-AC39-96DC857F2145}">
      <dsp:nvSpPr>
        <dsp:cNvPr id="0" name=""/>
        <dsp:cNvSpPr/>
      </dsp:nvSpPr>
      <dsp:spPr>
        <a:xfrm>
          <a:off x="15383" y="178087"/>
          <a:ext cx="3302065" cy="17423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E-books, audio books </a:t>
          </a:r>
          <a:endParaRPr lang="he-IL" sz="1600" kern="1200" dirty="0" smtClean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Video lectures</a:t>
          </a:r>
          <a:endParaRPr lang="he-IL" sz="1600" kern="1200" dirty="0" smtClean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Recorded video lessons</a:t>
          </a:r>
          <a:endParaRPr lang="he-IL" sz="160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Interactive multimedia components</a:t>
          </a:r>
          <a:endParaRPr lang="he-IL" sz="1600" kern="1200" dirty="0">
            <a:solidFill>
              <a:schemeClr val="tx1"/>
            </a:solidFill>
          </a:endParaRPr>
        </a:p>
      </dsp:txBody>
      <dsp:txXfrm>
        <a:off x="53656" y="216360"/>
        <a:ext cx="2234899" cy="1230202"/>
      </dsp:txXfrm>
    </dsp:sp>
    <dsp:sp modelId="{66AE209C-6AEE-4291-8BD3-4D5311AF80AD}">
      <dsp:nvSpPr>
        <dsp:cNvPr id="0" name=""/>
        <dsp:cNvSpPr/>
      </dsp:nvSpPr>
      <dsp:spPr>
        <a:xfrm>
          <a:off x="2170014" y="273112"/>
          <a:ext cx="1854783" cy="1944951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 smtClean="0"/>
            <a:t>Digital </a:t>
          </a:r>
          <a:r>
            <a:rPr lang="en-US" sz="2000" b="1" kern="1200" noProof="0" dirty="0" smtClean="0"/>
            <a:t>learning </a:t>
          </a:r>
          <a:r>
            <a:rPr lang="en-US" sz="2000" b="1" kern="1200" noProof="0" dirty="0" smtClean="0"/>
            <a:t>material</a:t>
          </a:r>
          <a:endParaRPr lang="he-IL" sz="2000" b="1" kern="1200" dirty="0" smtClean="0"/>
        </a:p>
      </dsp:txBody>
      <dsp:txXfrm>
        <a:off x="2713267" y="842775"/>
        <a:ext cx="1311530" cy="1375288"/>
      </dsp:txXfrm>
    </dsp:sp>
    <dsp:sp modelId="{8336BD5B-2AD0-47FF-ACF7-1B843AA2ADA8}">
      <dsp:nvSpPr>
        <dsp:cNvPr id="0" name=""/>
        <dsp:cNvSpPr/>
      </dsp:nvSpPr>
      <dsp:spPr>
        <a:xfrm rot="5400000">
          <a:off x="4159718" y="273112"/>
          <a:ext cx="1944951" cy="1944951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3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noProof="0" dirty="0" smtClean="0">
              <a:solidFill>
                <a:schemeClr val="bg1"/>
              </a:solidFill>
            </a:rPr>
            <a:t>Online teaching 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he-IL" sz="2000" b="1" kern="1200" noProof="0" dirty="0" smtClean="0">
              <a:solidFill>
                <a:schemeClr val="bg1"/>
              </a:solidFill>
            </a:rPr>
            <a:t>&amp;</a:t>
          </a:r>
          <a:endParaRPr lang="en-US" sz="2000" b="1" kern="1200" noProof="0" dirty="0" smtClean="0">
            <a:solidFill>
              <a:schemeClr val="bg1"/>
            </a:solidFill>
          </a:endParaRP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noProof="0" dirty="0" smtClean="0">
              <a:solidFill>
                <a:schemeClr val="bg1"/>
              </a:solidFill>
            </a:rPr>
            <a:t> learning</a:t>
          </a:r>
          <a:endParaRPr lang="he-IL" sz="2000" b="1" kern="1200" dirty="0">
            <a:solidFill>
              <a:schemeClr val="bg1"/>
            </a:solidFill>
          </a:endParaRPr>
        </a:p>
      </dsp:txBody>
      <dsp:txXfrm rot="-5400000">
        <a:off x="4159718" y="842775"/>
        <a:ext cx="1375288" cy="1375288"/>
      </dsp:txXfrm>
    </dsp:sp>
    <dsp:sp modelId="{8C5AD192-BF3E-40CE-A808-C720D0B85309}">
      <dsp:nvSpPr>
        <dsp:cNvPr id="0" name=""/>
        <dsp:cNvSpPr/>
      </dsp:nvSpPr>
      <dsp:spPr>
        <a:xfrm rot="10800000">
          <a:off x="4159718" y="2307899"/>
          <a:ext cx="1944951" cy="1944951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4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 Open  to the </a:t>
          </a:r>
          <a:r>
            <a:rPr lang="en-US" sz="2000" b="1" kern="1200" dirty="0" smtClean="0"/>
            <a:t>public</a:t>
          </a:r>
          <a:endParaRPr lang="he-IL" sz="2000" b="1" kern="1200" dirty="0" smtClean="0"/>
        </a:p>
      </dsp:txBody>
      <dsp:txXfrm rot="10800000">
        <a:off x="4159718" y="2307899"/>
        <a:ext cx="1375288" cy="1375288"/>
      </dsp:txXfrm>
    </dsp:sp>
    <dsp:sp modelId="{A310D5AC-3289-4DCB-A17C-6A31025BF6D0}">
      <dsp:nvSpPr>
        <dsp:cNvPr id="0" name=""/>
        <dsp:cNvSpPr/>
      </dsp:nvSpPr>
      <dsp:spPr>
        <a:xfrm rot="16200000">
          <a:off x="2147239" y="2288391"/>
          <a:ext cx="1944951" cy="1944951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5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5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de-DE" sz="2000" b="1" kern="1200" dirty="0" smtClean="0"/>
            <a:t>Online </a:t>
          </a:r>
          <a:r>
            <a:rPr lang="de-DE" sz="2000" b="1" kern="1200" dirty="0" err="1" smtClean="0"/>
            <a:t>administration</a:t>
          </a:r>
          <a:r>
            <a:rPr lang="de-DE" sz="2000" b="1" kern="1200" dirty="0" smtClean="0"/>
            <a:t> Services</a:t>
          </a:r>
          <a:endParaRPr lang="he-IL" sz="2000" b="1" kern="1200" dirty="0"/>
        </a:p>
      </dsp:txBody>
      <dsp:txXfrm rot="5400000">
        <a:off x="2716902" y="2288391"/>
        <a:ext cx="1375288" cy="1375288"/>
      </dsp:txXfrm>
    </dsp:sp>
    <dsp:sp modelId="{A3BC37FE-8BB5-44C0-9065-4DD1250F84EB}">
      <dsp:nvSpPr>
        <dsp:cNvPr id="0" name=""/>
        <dsp:cNvSpPr/>
      </dsp:nvSpPr>
      <dsp:spPr>
        <a:xfrm>
          <a:off x="3779037" y="1858719"/>
          <a:ext cx="671524" cy="583934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tint val="4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tint val="4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2">
              <a:tint val="4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B5FFE640-3513-454D-8249-A4C7B9AD9155}">
      <dsp:nvSpPr>
        <dsp:cNvPr id="0" name=""/>
        <dsp:cNvSpPr/>
      </dsp:nvSpPr>
      <dsp:spPr>
        <a:xfrm rot="10800000">
          <a:off x="3779037" y="2083309"/>
          <a:ext cx="671524" cy="583934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tint val="4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tint val="4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2">
              <a:tint val="4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2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244AAE-2641-47CB-ADF2-8B7069863158}" type="datetimeFigureOut">
              <a:rPr lang="he-IL"/>
              <a:pPr>
                <a:defRPr/>
              </a:pPr>
              <a:t>ח'/אדר/תשע"ז</a:t>
            </a:fld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1275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91E72BE-8581-4914-A0B9-B764D90E2DA2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14211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D7447B7-538B-45A7-862B-F45F49CC566C}" type="datetimeFigureOut">
              <a:rPr lang="he-IL"/>
              <a:pPr>
                <a:defRPr/>
              </a:pPr>
              <a:t>ח'/אדר/תשע"ז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39775"/>
            <a:ext cx="4929187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he-IL" noProof="0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1038" y="4681538"/>
            <a:ext cx="5435600" cy="4435475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noProof="0" smtClean="0"/>
              <a:t>לחץ כדי לערוך סגנונות טקסט של תבנית בסיס</a:t>
            </a:r>
          </a:p>
          <a:p>
            <a:pPr lvl="1"/>
            <a:r>
              <a:rPr lang="he-IL" noProof="0" smtClean="0"/>
              <a:t>רמה שנייה</a:t>
            </a:r>
          </a:p>
          <a:p>
            <a:pPr lvl="2"/>
            <a:r>
              <a:rPr lang="he-IL" noProof="0" smtClean="0"/>
              <a:t>רמה שלישית</a:t>
            </a:r>
          </a:p>
          <a:p>
            <a:pPr lvl="3"/>
            <a:r>
              <a:rPr lang="he-IL" noProof="0" smtClean="0"/>
              <a:t>רמה רביעית</a:t>
            </a:r>
          </a:p>
          <a:p>
            <a:pPr lvl="4"/>
            <a:r>
              <a:rPr lang="he-IL" noProof="0" smtClean="0"/>
              <a:t>רמה חמישית</a:t>
            </a:r>
            <a:endParaRPr lang="he-IL" noProof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1275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889E423-A9D5-4157-8457-2A0B065C43FC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086670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e-IL" altLang="he-IL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74BEF4-ACFF-4278-B83A-FA1889B08BAD}" type="slidenum">
              <a:rPr lang="he-IL" smtClean="0"/>
              <a:pPr>
                <a:defRPr/>
              </a:pPr>
              <a:t>2</a:t>
            </a:fld>
            <a:endParaRPr lang="he-I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38163" indent="-538163" algn="l" rtl="0" eaLnBrk="1" hangingPunct="1">
              <a:spcBef>
                <a:spcPct val="0"/>
              </a:spcBef>
            </a:pPr>
            <a:endParaRPr lang="en-US" altLang="he-IL" smtClean="0"/>
          </a:p>
          <a:p>
            <a:pPr marL="538163" indent="-538163" algn="l" rtl="0" eaLnBrk="1" hangingPunct="1">
              <a:spcBef>
                <a:spcPct val="0"/>
              </a:spcBef>
            </a:pPr>
            <a:endParaRPr lang="he-IL" altLang="he-IL" smtClean="0"/>
          </a:p>
          <a:p>
            <a:pPr marL="538163" indent="-538163" eaLnBrk="1" hangingPunct="1">
              <a:spcBef>
                <a:spcPct val="0"/>
              </a:spcBef>
            </a:pPr>
            <a:endParaRPr lang="he-IL" altLang="he-IL" smtClean="0"/>
          </a:p>
          <a:p>
            <a:pPr marL="538163" indent="-538163" eaLnBrk="1" hangingPunct="1">
              <a:spcBef>
                <a:spcPct val="0"/>
              </a:spcBef>
            </a:pPr>
            <a:endParaRPr lang="he-IL" altLang="he-IL" smtClean="0"/>
          </a:p>
        </p:txBody>
      </p:sp>
      <p:sp>
        <p:nvSpPr>
          <p:cNvPr id="60420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2DF613-361F-431A-AA6F-7C91D6FFD521}" type="slidenum">
              <a:rPr lang="he-I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he-IL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e-IL" altLang="he-IL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1C0209-24BE-4793-A92C-B7D8C3547877}" type="slidenum">
              <a:rPr lang="he-IL" smtClean="0"/>
              <a:pPr>
                <a:defRPr/>
              </a:pPr>
              <a:t>7</a:t>
            </a:fld>
            <a:endParaRPr lang="he-I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5" name="אליפסה 13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4" name="כותרת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22" name="כותרת משנה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6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914B3F-B06E-4672-9235-C612B8A747B8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7" name="מציין מיקום של כותרת תחתונה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e-IL"/>
          </a:p>
        </p:txBody>
      </p:sp>
      <p:sp>
        <p:nvSpPr>
          <p:cNvPr id="8" name="מציין מיקום של מספר שקופית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397131-BF2E-4DD4-A95F-5FFE18CF1C70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19937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103BC-1FD3-4F07-9CC0-FC1DEF2A76B3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5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903F8-9121-4EE5-A09C-EEDBE153930C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74291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5" name="מלבן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6" name="אליפסה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7" name="אליפסה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152514-3A7E-4203-BBCD-32005201C2EB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9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e-IL"/>
          </a:p>
        </p:txBody>
      </p:sp>
      <p:sp>
        <p:nvSpPr>
          <p:cNvPr id="10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02145A-8C34-4F05-952B-B34CD06EACD1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749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06386-7811-4559-B53B-5F377CF250D2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6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DBAD9-A1B4-40CA-91A8-86957784798F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6902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772B3-DAC5-4B55-82C0-41CF38963022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8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9" name="מציין מיקום של מספר שקופית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B6F1C-4E10-4F5F-827A-6B042C935214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62424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03901-D020-4243-A7E9-6C515416D9D8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4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מציין מיקום של מספר שקופית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3EBA5-7CAA-49B2-9BE0-873D84383AF1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3512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2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3" name="מלבן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4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0FBF08-8E7C-479D-8B29-9D43DAB488F7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5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E516DF-03E7-4AA5-AAE2-16AC98A7D9F8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65569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526BE-1C19-4ABB-874C-6263D1C406E2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6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52118-E1BD-42C1-B069-58D37FB20369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3812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algn="l" rtl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+mn-lt"/>
              <a:cs typeface="+mn-cs"/>
            </a:endParaRPr>
          </a:p>
        </p:txBody>
      </p:sp>
      <p:sp>
        <p:nvSpPr>
          <p:cNvPr id="6" name="תרשים זרימה: תהליך 13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7" name="תרשים זרימה: תהליך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he-IL" noProof="0" dirty="0" smtClean="0"/>
              <a:t>לחץ על הסמל כדי להוסיף תמונה</a:t>
            </a:r>
            <a:endParaRPr lang="en-US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AD2169-8B2B-4B95-ABCF-E55B74C09D4C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9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e-IL"/>
          </a:p>
        </p:txBody>
      </p:sp>
      <p:sp>
        <p:nvSpPr>
          <p:cNvPr id="10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D11C8C-5775-45F9-B00F-1B4A948261C1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74499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F5C3E-3030-46AC-A841-B74E98B38787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5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38977-03C2-45E7-951E-30EB0A994F78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49980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DE7C1-8759-405E-8AB0-2B8DDF1FEBE9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5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8AC93-B247-4EBD-84CC-47F474BF786B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1681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עוגה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אליפסה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טבעת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מלבן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he-IL" altLang="he-IL" smtClean="0"/>
              <a:t>לחץ כדי לערוך סגנון כותרת של תבנית בסיס</a:t>
            </a:r>
          </a:p>
        </p:txBody>
      </p:sp>
      <p:sp>
        <p:nvSpPr>
          <p:cNvPr id="1033" name="מציין מיקום טקסט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smtClean="0"/>
              <a:t>לחץ כדי לערוך סגנונות טקסט של תבנית בסיס</a:t>
            </a:r>
          </a:p>
          <a:p>
            <a:pPr lvl="1"/>
            <a:r>
              <a:rPr lang="he-IL" altLang="he-IL" smtClean="0"/>
              <a:t>רמה שנייה</a:t>
            </a:r>
          </a:p>
          <a:p>
            <a:pPr lvl="2"/>
            <a:r>
              <a:rPr lang="he-IL" altLang="he-IL" smtClean="0"/>
              <a:t>רמה שלישית</a:t>
            </a:r>
          </a:p>
          <a:p>
            <a:pPr lvl="3"/>
            <a:r>
              <a:rPr lang="he-IL" altLang="he-IL" smtClean="0"/>
              <a:t>רמה רביעית</a:t>
            </a:r>
          </a:p>
          <a:p>
            <a:pPr lvl="4"/>
            <a:r>
              <a:rPr lang="he-IL" altLang="he-IL" smtClean="0"/>
              <a:t>רמה חמישית</a:t>
            </a:r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fld id="{0C8B02C8-4980-453B-87A4-A7E4927DCEB2}" type="datetime8">
              <a:rPr lang="he-IL"/>
              <a:pPr>
                <a:defRPr/>
              </a:pPr>
              <a:t>06 מרץ 17</a:t>
            </a:fld>
            <a:endParaRPr lang="he-IL" dirty="0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fld id="{B6295872-1CD1-4C4B-8701-2868BE9FE454}" type="slidenum">
              <a:rPr lang="he-IL"/>
              <a:pPr>
                <a:defRPr/>
              </a:pPr>
              <a:t>‹Nr.›</a:t>
            </a:fld>
            <a:endParaRPr lang="he-IL" dirty="0"/>
          </a:p>
        </p:txBody>
      </p:sp>
      <p:sp>
        <p:nvSpPr>
          <p:cNvPr id="15" name="מלבן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8" r:id="rId1"/>
    <p:sldLayoutId id="2147484321" r:id="rId2"/>
    <p:sldLayoutId id="2147484329" r:id="rId3"/>
    <p:sldLayoutId id="2147484322" r:id="rId4"/>
    <p:sldLayoutId id="2147484323" r:id="rId5"/>
    <p:sldLayoutId id="2147484324" r:id="rId6"/>
    <p:sldLayoutId id="2147484330" r:id="rId7"/>
    <p:sldLayoutId id="2147484325" r:id="rId8"/>
    <p:sldLayoutId id="2147484331" r:id="rId9"/>
    <p:sldLayoutId id="2147484326" r:id="rId10"/>
    <p:sldLayoutId id="2147484327" r:id="rId11"/>
  </p:sldLayoutIdLst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9pPr>
      <a:extLst/>
    </p:titleStyle>
    <p:bodyStyle>
      <a:lvl1pPr marL="365125" indent="-282575" algn="r" rtl="1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r" rtl="1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r" rtl="1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r" rtl="1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835150" y="188913"/>
            <a:ext cx="7126288" cy="2643187"/>
          </a:xfrm>
          <a:ln>
            <a:solidFill>
              <a:srgbClr val="FFFF00"/>
            </a:solidFill>
          </a:ln>
        </p:spPr>
        <p:txBody>
          <a:bodyPr rtlCol="1">
            <a:normAutofit fontScale="90000"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100" b="1" dirty="0" smtClean="0">
                <a:solidFill>
                  <a:srgbClr val="C00000"/>
                </a:solidFill>
                <a:effectLst/>
              </a:rPr>
              <a:t>ICT Support for Students in Higher Education</a:t>
            </a:r>
            <a:r>
              <a:rPr lang="en-US" sz="3100" b="1" dirty="0" smtClean="0">
                <a:solidFill>
                  <a:schemeClr val="tx2">
                    <a:satMod val="130000"/>
                  </a:schemeClr>
                </a:solidFill>
                <a:effectLst/>
              </a:rPr>
              <a:t/>
            </a:r>
            <a:br>
              <a:rPr lang="en-US" sz="3100" b="1" dirty="0" smtClean="0">
                <a:solidFill>
                  <a:schemeClr val="tx2">
                    <a:satMod val="130000"/>
                  </a:schemeClr>
                </a:solidFill>
                <a:effectLst/>
              </a:rPr>
            </a:br>
            <a:r>
              <a:rPr lang="en-US" sz="2700" dirty="0">
                <a:solidFill>
                  <a:schemeClr val="accent2">
                    <a:lumMod val="50000"/>
                  </a:schemeClr>
                </a:solidFill>
              </a:rPr>
              <a:t>The Open University of Israel</a:t>
            </a:r>
            <a:br>
              <a:rPr lang="en-US" sz="27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700" dirty="0">
                <a:solidFill>
                  <a:schemeClr val="accent2">
                    <a:lumMod val="50000"/>
                  </a:schemeClr>
                </a:solidFill>
              </a:rPr>
              <a:t>Department of Education and Psychology</a:t>
            </a:r>
            <a:r>
              <a:rPr lang="en-US" sz="3100" dirty="0">
                <a:solidFill>
                  <a:schemeClr val="tx2">
                    <a:satMod val="130000"/>
                  </a:schemeClr>
                </a:solidFill>
                <a:effectLst/>
              </a:rPr>
              <a:t/>
            </a:r>
            <a:br>
              <a:rPr lang="en-US" sz="3100" dirty="0">
                <a:solidFill>
                  <a:schemeClr val="tx2">
                    <a:satMod val="130000"/>
                  </a:schemeClr>
                </a:solidFill>
                <a:effectLst/>
              </a:rPr>
            </a:br>
            <a:endParaRPr lang="he-IL" sz="3100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268538" y="2852738"/>
            <a:ext cx="6119812" cy="4221162"/>
          </a:xfrm>
        </p:spPr>
        <p:txBody>
          <a:bodyPr rtlCol="1">
            <a:normAutofit fontScale="25000" lnSpcReduction="20000"/>
          </a:bodyPr>
          <a:lstStyle/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endParaRPr lang="en-US" sz="45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endParaRPr lang="en-US" sz="45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endParaRPr lang="en-US" sz="45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endParaRPr lang="en-US" sz="45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endParaRPr lang="en-US" sz="45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endParaRPr lang="en-US" sz="45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US" sz="7200" b="1" dirty="0" smtClean="0">
                <a:solidFill>
                  <a:schemeClr val="accent3">
                    <a:lumMod val="75000"/>
                  </a:schemeClr>
                </a:solidFill>
              </a:rPr>
              <a:t>Tali Heiman</a:t>
            </a:r>
            <a:r>
              <a:rPr lang="en-US" sz="7200" dirty="0" smtClean="0">
                <a:solidFill>
                  <a:schemeClr val="accent3">
                    <a:lumMod val="75000"/>
                  </a:schemeClr>
                </a:solidFill>
              </a:rPr>
              <a:t>:</a:t>
            </a:r>
            <a:r>
              <a:rPr lang="en-US" sz="7200" b="1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r>
              <a:rPr lang="en-US" sz="7200" dirty="0">
                <a:solidFill>
                  <a:srgbClr val="7030A0"/>
                </a:solidFill>
              </a:rPr>
              <a:t>talihe@openu.ac.il </a:t>
            </a:r>
          </a:p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US" sz="7200" b="1" dirty="0" smtClean="0">
                <a:solidFill>
                  <a:schemeClr val="accent3">
                    <a:lumMod val="75000"/>
                  </a:schemeClr>
                </a:solidFill>
              </a:rPr>
              <a:t>Dorit Olenik-Shemesh</a:t>
            </a:r>
            <a:r>
              <a:rPr lang="en-US" sz="7200" dirty="0" smtClean="0">
                <a:solidFill>
                  <a:schemeClr val="accent3">
                    <a:lumMod val="75000"/>
                  </a:schemeClr>
                </a:solidFill>
              </a:rPr>
              <a:t>:</a:t>
            </a:r>
            <a:r>
              <a:rPr lang="en-US" sz="7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7200" dirty="0" smtClean="0">
                <a:solidFill>
                  <a:srgbClr val="7030A0"/>
                </a:solidFill>
              </a:rPr>
              <a:t>doritol@openu.ac.il </a:t>
            </a:r>
          </a:p>
          <a:p>
            <a:pPr algn="ctr" rtl="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US" sz="7200" b="1" dirty="0" smtClean="0">
                <a:solidFill>
                  <a:schemeClr val="accent3">
                    <a:lumMod val="75000"/>
                  </a:schemeClr>
                </a:solidFill>
              </a:rPr>
              <a:t>Dana Kaspi-Tsahor</a:t>
            </a:r>
            <a:r>
              <a:rPr lang="en-US" sz="7200" dirty="0">
                <a:solidFill>
                  <a:schemeClr val="accent3">
                    <a:lumMod val="75000"/>
                  </a:schemeClr>
                </a:solidFill>
              </a:rPr>
              <a:t>:</a:t>
            </a:r>
            <a:r>
              <a:rPr lang="en-US" sz="7200" dirty="0">
                <a:solidFill>
                  <a:srgbClr val="7030A0"/>
                </a:solidFill>
              </a:rPr>
              <a:t> danakas@openu.ac.il</a:t>
            </a:r>
            <a:endParaRPr lang="en-US" sz="7200" dirty="0" smtClean="0">
              <a:solidFill>
                <a:srgbClr val="7030A0"/>
              </a:solidFill>
            </a:endParaRPr>
          </a:p>
          <a:p>
            <a:pPr algn="ctr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8600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6000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6148" name="Picture 6" descr="Photo of buil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2565400"/>
            <a:ext cx="29527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76375" y="333375"/>
            <a:ext cx="749935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 b="1" dirty="0">
                <a:solidFill>
                  <a:schemeClr val="tx2">
                    <a:satMod val="130000"/>
                  </a:schemeClr>
                </a:solidFill>
                <a:effectLst/>
              </a:rPr>
              <a:t>Accessibility in Higher Education in Israel</a:t>
            </a: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satMod val="130000"/>
                  </a:schemeClr>
                </a:solidFill>
              </a:rPr>
            </a:br>
            <a:endParaRPr lang="he-IL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171" name="מציין מיקום תוכן 2"/>
          <p:cNvSpPr>
            <a:spLocks noGrp="1"/>
          </p:cNvSpPr>
          <p:nvPr>
            <p:ph idx="1"/>
          </p:nvPr>
        </p:nvSpPr>
        <p:spPr>
          <a:xfrm>
            <a:off x="1187450" y="981075"/>
            <a:ext cx="7499350" cy="5543550"/>
          </a:xfrm>
        </p:spPr>
        <p:txBody>
          <a:bodyPr/>
          <a:lstStyle/>
          <a:p>
            <a:pPr algn="l" rtl="0" eaLnBrk="1" hangingPunct="1">
              <a:spcAft>
                <a:spcPts val="600"/>
              </a:spcAft>
              <a:buFont typeface="Wingdings" pitchFamily="2" charset="2"/>
              <a:buChar char="v"/>
            </a:pPr>
            <a:r>
              <a:rPr lang="en-US" altLang="he-IL" sz="2000" smtClean="0"/>
              <a:t>2011- An equal rights regulation draft was written which included accessibility adjustments to existing public places, higher education institutions, and to higher education services.</a:t>
            </a:r>
          </a:p>
          <a:p>
            <a:pPr algn="l" rtl="0" eaLnBrk="1" hangingPunct="1">
              <a:spcAft>
                <a:spcPts val="600"/>
              </a:spcAft>
              <a:buFont typeface="Wingdings" pitchFamily="2" charset="2"/>
              <a:buChar char="v"/>
            </a:pPr>
            <a:r>
              <a:rPr lang="en-US" altLang="he-IL" sz="2000" smtClean="0"/>
              <a:t>2015 - Israeli Internet regulations (ICC 5568 ) -  on the basis of global accessibility guidelines (W3C). </a:t>
            </a:r>
          </a:p>
          <a:p>
            <a:pPr algn="l" rtl="0" eaLnBrk="1" hangingPunct="1">
              <a:spcAft>
                <a:spcPts val="600"/>
              </a:spcAft>
              <a:buFont typeface="Wingdings" pitchFamily="2" charset="2"/>
              <a:buChar char="v"/>
            </a:pPr>
            <a:r>
              <a:rPr lang="en-US" altLang="he-IL" sz="2000" smtClean="0"/>
              <a:t>2016 - The regulation of higher education institutions is legislated .</a:t>
            </a:r>
          </a:p>
          <a:p>
            <a:pPr algn="l" rtl="0" eaLnBrk="1" hangingPunct="1">
              <a:spcAft>
                <a:spcPts val="600"/>
              </a:spcAft>
              <a:buFont typeface="Wingdings" pitchFamily="2" charset="2"/>
              <a:buChar char="v"/>
            </a:pPr>
            <a:r>
              <a:rPr lang="en-US" altLang="he-IL" sz="2000" smtClean="0"/>
              <a:t>2017- Higher education institutions are required to accessibility adjustments.</a:t>
            </a:r>
          </a:p>
          <a:p>
            <a:pPr algn="l" rtl="0" eaLnBrk="1" hangingPunct="1">
              <a:buFont typeface="Wingdings" pitchFamily="2" charset="2"/>
              <a:buChar char="v"/>
            </a:pPr>
            <a:endParaRPr lang="he-IL" altLang="he-IL" sz="180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BFA67-F2DD-485F-B1CC-92EF9118BE06}" type="slidenum">
              <a:rPr lang="he-IL"/>
              <a:pPr>
                <a:defRPr/>
              </a:pPr>
              <a:t>2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187450" y="115888"/>
            <a:ext cx="7499350" cy="635000"/>
          </a:xfrm>
        </p:spPr>
        <p:txBody>
          <a:bodyPr/>
          <a:lstStyle/>
          <a:p>
            <a:pPr algn="ctr">
              <a:defRPr/>
            </a:pPr>
            <a:r>
              <a:rPr lang="en-US" altLang="he-IL" sz="2800" b="1" dirty="0" smtClean="0">
                <a:effectLst/>
                <a:latin typeface="Arial (Hebrew)" panose="020B0604020202020204" pitchFamily="34" charset="0"/>
                <a:cs typeface="+mn-cs"/>
              </a:rPr>
              <a:t>The Open University of Israel (OUI)</a:t>
            </a:r>
            <a:endParaRPr lang="he-IL" sz="2800" dirty="0">
              <a:effectLst/>
              <a:latin typeface="Arial (Hebrew)" panose="020B0604020202020204" pitchFamily="34" charset="0"/>
              <a:cs typeface="+mn-cs"/>
            </a:endParaRPr>
          </a:p>
        </p:txBody>
      </p:sp>
      <p:sp>
        <p:nvSpPr>
          <p:cNvPr id="15363" name="מציין מיקום תוכן 2"/>
          <p:cNvSpPr>
            <a:spLocks noGrp="1"/>
          </p:cNvSpPr>
          <p:nvPr>
            <p:ph idx="1"/>
          </p:nvPr>
        </p:nvSpPr>
        <p:spPr>
          <a:xfrm>
            <a:off x="1187450" y="692150"/>
            <a:ext cx="7056438" cy="5761038"/>
          </a:xfrm>
        </p:spPr>
        <p:txBody>
          <a:bodyPr/>
          <a:lstStyle/>
          <a:p>
            <a:pPr marL="82550" indent="0" algn="just" rtl="0">
              <a:spcAft>
                <a:spcPts val="600"/>
              </a:spcAft>
              <a:buSzPct val="70000"/>
              <a:buFont typeface="Arial" pitchFamily="34" charset="0"/>
              <a:buNone/>
              <a:defRPr/>
            </a:pPr>
            <a:r>
              <a:rPr lang="en-US" altLang="he-IL" sz="2000" b="1" dirty="0" smtClean="0">
                <a:cs typeface="+mj-cs"/>
              </a:rPr>
              <a:t>Uniqueness:</a:t>
            </a:r>
            <a:endParaRPr lang="en-US" altLang="he-IL" sz="2000" dirty="0">
              <a:cs typeface="+mj-cs"/>
            </a:endParaRPr>
          </a:p>
          <a:p>
            <a:pPr algn="l" rtl="0">
              <a:spcAft>
                <a:spcPts val="0"/>
              </a:spcAft>
              <a:buSzPct val="70000"/>
              <a:buFont typeface="Wingdings" pitchFamily="2" charset="2"/>
              <a:buChar char="v"/>
              <a:defRPr/>
            </a:pPr>
            <a:r>
              <a:rPr lang="en-US" altLang="he-IL" sz="2000" dirty="0">
                <a:cs typeface="+mj-cs"/>
              </a:rPr>
              <a:t>Open </a:t>
            </a:r>
            <a:r>
              <a:rPr lang="en-US" altLang="he-IL" sz="2000" dirty="0" smtClean="0">
                <a:cs typeface="+mj-cs"/>
              </a:rPr>
              <a:t>admissions.</a:t>
            </a:r>
            <a:endParaRPr lang="en-US" altLang="he-IL" sz="2000" dirty="0">
              <a:cs typeface="+mj-cs"/>
            </a:endParaRPr>
          </a:p>
          <a:p>
            <a:pPr algn="l" rtl="0">
              <a:spcAft>
                <a:spcPts val="0"/>
              </a:spcAft>
              <a:buSzPct val="70000"/>
              <a:buFont typeface="Wingdings" pitchFamily="2" charset="2"/>
              <a:buChar char="v"/>
              <a:defRPr/>
            </a:pPr>
            <a:r>
              <a:rPr lang="en-US" sz="2000" dirty="0">
                <a:cs typeface="+mj-cs"/>
              </a:rPr>
              <a:t>Distance learning </a:t>
            </a:r>
            <a:r>
              <a:rPr lang="en-US" sz="2000" dirty="0" smtClean="0">
                <a:cs typeface="+mj-cs"/>
              </a:rPr>
              <a:t>method.</a:t>
            </a:r>
            <a:endParaRPr lang="en-US" sz="2000" dirty="0">
              <a:cs typeface="+mj-cs"/>
            </a:endParaRPr>
          </a:p>
          <a:p>
            <a:pPr algn="l" rtl="0">
              <a:spcAft>
                <a:spcPts val="0"/>
              </a:spcAft>
              <a:buSzPct val="70000"/>
              <a:buFont typeface="Wingdings" pitchFamily="2" charset="2"/>
              <a:buChar char="v"/>
              <a:defRPr/>
            </a:pPr>
            <a:r>
              <a:rPr lang="en-US" sz="2000" dirty="0" smtClean="0">
                <a:cs typeface="+mj-cs"/>
              </a:rPr>
              <a:t>Integration </a:t>
            </a:r>
            <a:r>
              <a:rPr lang="en-US" sz="2000" dirty="0">
                <a:cs typeface="+mj-cs"/>
              </a:rPr>
              <a:t>of </a:t>
            </a:r>
            <a:r>
              <a:rPr lang="en-US" sz="2000" dirty="0" smtClean="0">
                <a:cs typeface="+mj-cs"/>
              </a:rPr>
              <a:t>teaching methods, including technologies.</a:t>
            </a:r>
            <a:endParaRPr lang="en-US" sz="2000" dirty="0">
              <a:cs typeface="+mj-cs"/>
            </a:endParaRPr>
          </a:p>
          <a:p>
            <a:pPr marL="82550" indent="0" algn="l" rtl="0">
              <a:lnSpc>
                <a:spcPct val="120000"/>
              </a:lnSpc>
              <a:spcAft>
                <a:spcPts val="0"/>
              </a:spcAft>
              <a:buSzPct val="70000"/>
              <a:buFont typeface="Wingdings 2" pitchFamily="18" charset="2"/>
              <a:buNone/>
              <a:defRPr/>
            </a:pPr>
            <a:endParaRPr lang="en-US" sz="2000" b="1" dirty="0" smtClean="0">
              <a:cs typeface="+mj-cs"/>
            </a:endParaRPr>
          </a:p>
          <a:p>
            <a:pPr marL="82550" indent="0" algn="l" rtl="0">
              <a:lnSpc>
                <a:spcPct val="120000"/>
              </a:lnSpc>
              <a:spcAft>
                <a:spcPts val="0"/>
              </a:spcAft>
              <a:buSzPct val="70000"/>
              <a:buFont typeface="Wingdings 2" pitchFamily="18" charset="2"/>
              <a:buNone/>
              <a:defRPr/>
            </a:pPr>
            <a:r>
              <a:rPr lang="en-US" sz="2000" b="1" dirty="0" smtClean="0">
                <a:cs typeface="+mj-cs"/>
              </a:rPr>
              <a:t>ICT Model:</a:t>
            </a:r>
          </a:p>
          <a:p>
            <a:pPr algn="l" rtl="0">
              <a:lnSpc>
                <a:spcPct val="120000"/>
              </a:lnSpc>
              <a:spcAft>
                <a:spcPts val="0"/>
              </a:spcAft>
              <a:buSzPct val="70000"/>
              <a:buFont typeface="Wingdings" pitchFamily="2" charset="2"/>
              <a:buChar char="v"/>
              <a:defRPr/>
            </a:pPr>
            <a:r>
              <a:rPr lang="en-US" sz="2000" b="1" dirty="0" smtClean="0">
                <a:cs typeface="+mj-cs"/>
              </a:rPr>
              <a:t>User </a:t>
            </a:r>
            <a:r>
              <a:rPr lang="en-US" sz="2000" b="1" dirty="0">
                <a:cs typeface="+mj-cs"/>
              </a:rPr>
              <a:t>centered </a:t>
            </a:r>
            <a:r>
              <a:rPr lang="en-US" sz="2000" dirty="0">
                <a:cs typeface="+mj-cs"/>
              </a:rPr>
              <a:t>design: until 2011, customized accessibility at the request of the student with a disability.</a:t>
            </a:r>
          </a:p>
          <a:p>
            <a:pPr algn="l" rtl="0">
              <a:lnSpc>
                <a:spcPct val="120000"/>
              </a:lnSpc>
              <a:spcAft>
                <a:spcPts val="0"/>
              </a:spcAft>
              <a:buSzPct val="70000"/>
              <a:buFont typeface="Wingdings" pitchFamily="2" charset="2"/>
              <a:buChar char="v"/>
              <a:defRPr/>
            </a:pPr>
            <a:r>
              <a:rPr lang="en-US" sz="2000" b="1" dirty="0">
                <a:cs typeface="+mj-cs"/>
              </a:rPr>
              <a:t>Universal design </a:t>
            </a:r>
            <a:r>
              <a:rPr lang="en-US" sz="2000" dirty="0">
                <a:cs typeface="+mj-cs"/>
              </a:rPr>
              <a:t>approach: since 2011, OUI has been undergoing a process of physical accessibility as well as a process o</a:t>
            </a:r>
            <a:r>
              <a:rPr lang="en-US" sz="2000" dirty="0"/>
              <a:t>f instilling service accessibility regulations</a:t>
            </a:r>
            <a:r>
              <a:rPr lang="en-US" sz="2400" dirty="0"/>
              <a:t>.</a:t>
            </a:r>
          </a:p>
          <a:p>
            <a:pPr marL="82550" indent="0" algn="just" rtl="0">
              <a:buSzPct val="70000"/>
              <a:buFont typeface="Wingdings 2" pitchFamily="18" charset="2"/>
              <a:buNone/>
              <a:defRPr/>
            </a:pPr>
            <a:endParaRPr lang="en-US" altLang="he-IL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 rtl="0">
              <a:buSzPct val="70000"/>
              <a:buFont typeface="Wingdings" pitchFamily="2" charset="2"/>
              <a:buChar char="v"/>
              <a:defRPr/>
            </a:pPr>
            <a:endParaRPr lang="en-US" altLang="he-IL" sz="2400" dirty="0">
              <a:solidFill>
                <a:schemeClr val="tx2">
                  <a:lumMod val="75000"/>
                </a:schemeClr>
              </a:solidFill>
            </a:endParaRPr>
          </a:p>
          <a:p>
            <a:pPr algn="just" rtl="0">
              <a:buSzPct val="70000"/>
              <a:buFont typeface="Wingdings" pitchFamily="2" charset="2"/>
              <a:buChar char="v"/>
              <a:defRPr/>
            </a:pPr>
            <a:endParaRPr lang="en-US" altLang="he-IL" sz="1600" dirty="0" smtClean="0">
              <a:latin typeface="Arial" pitchFamily="34" charset="0"/>
            </a:endParaRPr>
          </a:p>
          <a:p>
            <a:pPr>
              <a:defRPr/>
            </a:pPr>
            <a:endParaRPr lang="he-IL" altLang="he-IL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590D4-4A7B-4285-B526-40E4DF29DF66}" type="slidenum">
              <a:rPr lang="he-IL" smtClean="0"/>
              <a:pPr>
                <a:defRPr/>
              </a:pPr>
              <a:t>3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כותרת 1"/>
          <p:cNvSpPr>
            <a:spLocks noGrp="1"/>
          </p:cNvSpPr>
          <p:nvPr>
            <p:ph type="title"/>
          </p:nvPr>
        </p:nvSpPr>
        <p:spPr>
          <a:xfrm>
            <a:off x="2411760" y="15645"/>
            <a:ext cx="5626968" cy="913465"/>
          </a:xfrm>
          <a:extLst/>
        </p:spPr>
        <p:txBody>
          <a:bodyPr lIns="92075" tIns="46038" rIns="92075" bIns="46038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ctr" defTabSz="766763" eaLnBrk="1" hangingPunct="1">
              <a:tabLst>
                <a:tab pos="1428750" algn="l"/>
              </a:tabLst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effectLst/>
                <a:sym typeface="Wingdings" pitchFamily="2" charset="2"/>
              </a:rPr>
              <a:t>E-university</a:t>
            </a:r>
            <a:endParaRPr lang="en-US" sz="3200" b="1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graphicFrame>
        <p:nvGraphicFramePr>
          <p:cNvPr id="4" name="מציין מיקום תוכן 3" descr="Concept E-university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055335"/>
              </p:ext>
            </p:extLst>
          </p:nvPr>
        </p:nvGraphicFramePr>
        <p:xfrm>
          <a:off x="385763" y="110961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1650" y="5876925"/>
            <a:ext cx="8286750" cy="646113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Finding, developing, experimenting, assimilating, evaluating and assessing new technologies and methods.</a:t>
            </a:r>
            <a:endParaRPr lang="he-IL" dirty="0">
              <a:latin typeface="+mn-lt"/>
              <a:cs typeface="+mn-cs"/>
            </a:endParaRPr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5903F-CC44-4CD4-91EE-42249D7BD383}" type="slidenum">
              <a:rPr lang="he-IL"/>
              <a:pPr>
                <a:defRPr/>
              </a:pPr>
              <a:t>4</a:t>
            </a:fld>
            <a:endParaRPr lang="he-IL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rtl="0">
              <a:defRPr/>
            </a:pPr>
            <a:r>
              <a:rPr lang="he-IL" altLang="he-IL" sz="3200" b="1" dirty="0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  <a:t> </a:t>
            </a:r>
            <a:r>
              <a:rPr lang="en-US" altLang="he-IL" sz="3200" b="1" dirty="0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  <a:t>Students with</a:t>
            </a:r>
            <a:r>
              <a:rPr lang="en-US" altLang="he-IL" sz="3200" b="1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 </a:t>
            </a:r>
            <a:r>
              <a:rPr lang="en-US" altLang="he-IL" sz="3200" b="1" dirty="0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  <a:t>Disabilities at OUI </a:t>
            </a:r>
            <a:br>
              <a:rPr lang="en-US" altLang="he-IL" sz="3200" b="1" dirty="0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</a:br>
            <a:r>
              <a:rPr lang="en-US" altLang="he-IL" sz="2400" b="1" dirty="0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  <a:t>(1</a:t>
            </a:r>
            <a:r>
              <a:rPr lang="en-US" altLang="he-IL" sz="2400" b="1" baseline="30000" dirty="0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  <a:t>st</a:t>
            </a:r>
            <a:r>
              <a:rPr lang="en-US" altLang="he-IL" sz="2400" b="1" dirty="0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  <a:t> semester 2017, </a:t>
            </a:r>
            <a:r>
              <a:rPr lang="en-US" altLang="he-IL" sz="2000" b="1" dirty="0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  <a:t>n </a:t>
            </a:r>
            <a:r>
              <a:rPr lang="en-US" altLang="he-IL" sz="2000" b="1" smtClean="0">
                <a:solidFill>
                  <a:schemeClr val="tx2">
                    <a:satMod val="130000"/>
                  </a:schemeClr>
                </a:solidFill>
                <a:effectLst/>
                <a:cs typeface="David Transparent" pitchFamily="34" charset="-79"/>
              </a:rPr>
              <a:t>= 4002)</a:t>
            </a:r>
            <a:endParaRPr lang="he-IL" sz="2000" dirty="0"/>
          </a:p>
        </p:txBody>
      </p:sp>
      <p:grpSp>
        <p:nvGrpSpPr>
          <p:cNvPr id="6" name="Gruppieren 5" descr="Barchart showing the number of students with disabilities at the OU Israel; students with learning disabilities represent the largest group."/>
          <p:cNvGrpSpPr/>
          <p:nvPr/>
        </p:nvGrpSpPr>
        <p:grpSpPr>
          <a:xfrm>
            <a:off x="938213" y="1454150"/>
            <a:ext cx="8026400" cy="3487738"/>
            <a:chOff x="938213" y="1454150"/>
            <a:chExt cx="8026400" cy="3487738"/>
          </a:xfrm>
        </p:grpSpPr>
        <p:pic>
          <p:nvPicPr>
            <p:cNvPr id="10244" name="Picture 3" descr="Barch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213" y="1454150"/>
              <a:ext cx="8026400" cy="3487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245" name="TextBox 11"/>
            <p:cNvSpPr txBox="1">
              <a:spLocks noChangeArrowheads="1"/>
            </p:cNvSpPr>
            <p:nvPr/>
          </p:nvSpPr>
          <p:spPr bwMode="auto">
            <a:xfrm>
              <a:off x="6875463" y="1454150"/>
              <a:ext cx="792162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1pPr>
              <a:lvl2pPr marL="742950" indent="-285750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32D2E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he-IL" sz="1800">
                  <a:latin typeface="Arial" charset="0"/>
                </a:rPr>
                <a:t>3455</a:t>
              </a:r>
              <a:endParaRPr lang="he-IL" altLang="he-IL" sz="1800">
                <a:latin typeface="Arial" charset="0"/>
              </a:endParaRPr>
            </a:p>
          </p:txBody>
        </p:sp>
        <p:sp>
          <p:nvSpPr>
            <p:cNvPr id="10246" name="TextBox 12"/>
            <p:cNvSpPr txBox="1">
              <a:spLocks noChangeArrowheads="1"/>
            </p:cNvSpPr>
            <p:nvPr/>
          </p:nvSpPr>
          <p:spPr bwMode="auto">
            <a:xfrm>
              <a:off x="5940425" y="3390900"/>
              <a:ext cx="5762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1pPr>
              <a:lvl2pPr marL="742950" indent="-285750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32D2E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he-IL" sz="1800">
                  <a:latin typeface="Arial" charset="0"/>
                </a:rPr>
                <a:t>246</a:t>
              </a:r>
              <a:endParaRPr lang="he-IL" altLang="he-IL" sz="1800">
                <a:latin typeface="Arial" charset="0"/>
              </a:endParaRPr>
            </a:p>
          </p:txBody>
        </p:sp>
        <p:sp>
          <p:nvSpPr>
            <p:cNvPr id="10247" name="TextBox 13"/>
            <p:cNvSpPr txBox="1">
              <a:spLocks noChangeArrowheads="1"/>
            </p:cNvSpPr>
            <p:nvPr/>
          </p:nvSpPr>
          <p:spPr bwMode="auto">
            <a:xfrm>
              <a:off x="4902200" y="3551238"/>
              <a:ext cx="5683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1pPr>
              <a:lvl2pPr marL="742950" indent="-285750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32D2E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he-IL" sz="1800">
                  <a:latin typeface="Arial" charset="0"/>
                </a:rPr>
                <a:t>183</a:t>
              </a:r>
              <a:endParaRPr lang="he-IL" altLang="he-IL" sz="1800">
                <a:latin typeface="Arial" charset="0"/>
              </a:endParaRPr>
            </a:p>
          </p:txBody>
        </p:sp>
        <p:sp>
          <p:nvSpPr>
            <p:cNvPr id="10248" name="TextBox 14"/>
            <p:cNvSpPr txBox="1">
              <a:spLocks noChangeArrowheads="1"/>
            </p:cNvSpPr>
            <p:nvPr/>
          </p:nvSpPr>
          <p:spPr bwMode="auto">
            <a:xfrm>
              <a:off x="3924300" y="3625850"/>
              <a:ext cx="4413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1pPr>
              <a:lvl2pPr marL="742950" indent="-285750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32D2E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he-IL" sz="1800">
                  <a:latin typeface="Arial" charset="0"/>
                </a:rPr>
                <a:t>82</a:t>
              </a:r>
              <a:endParaRPr lang="he-IL" altLang="he-IL" sz="1800">
                <a:latin typeface="Arial" charset="0"/>
              </a:endParaRPr>
            </a:p>
          </p:txBody>
        </p:sp>
        <p:sp>
          <p:nvSpPr>
            <p:cNvPr id="10249" name="TextBox 15"/>
            <p:cNvSpPr txBox="1">
              <a:spLocks noChangeArrowheads="1"/>
            </p:cNvSpPr>
            <p:nvPr/>
          </p:nvSpPr>
          <p:spPr bwMode="auto">
            <a:xfrm>
              <a:off x="2916238" y="3625850"/>
              <a:ext cx="4413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1pPr>
              <a:lvl2pPr marL="742950" indent="-285750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32D2E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he-IL" sz="1800">
                  <a:latin typeface="Arial" charset="0"/>
                </a:rPr>
                <a:t>82</a:t>
              </a:r>
              <a:endParaRPr lang="he-IL" altLang="he-IL" sz="1800">
                <a:latin typeface="Arial" charset="0"/>
              </a:endParaRPr>
            </a:p>
          </p:txBody>
        </p:sp>
        <p:sp>
          <p:nvSpPr>
            <p:cNvPr id="10250" name="TextBox 16"/>
            <p:cNvSpPr txBox="1">
              <a:spLocks noChangeArrowheads="1"/>
            </p:cNvSpPr>
            <p:nvPr/>
          </p:nvSpPr>
          <p:spPr bwMode="auto">
            <a:xfrm>
              <a:off x="1835150" y="3648075"/>
              <a:ext cx="4413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1pPr>
              <a:lvl2pPr marL="742950" indent="-285750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32D2E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4AA33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Gill Sans MT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he-IL" sz="1800">
                  <a:latin typeface="Arial" charset="0"/>
                </a:rPr>
                <a:t>34</a:t>
              </a:r>
              <a:endParaRPr lang="he-IL" altLang="he-IL" sz="1800">
                <a:latin typeface="Arial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258888" y="5084763"/>
            <a:ext cx="7561262" cy="175418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marL="82296" algn="l" rtl="0" fontAlgn="auto">
              <a:spcAft>
                <a:spcPts val="0"/>
              </a:spcAft>
              <a:buClr>
                <a:srgbClr val="3891A7"/>
              </a:buClr>
              <a:defRPr/>
            </a:pPr>
            <a:r>
              <a:rPr lang="en-US" b="1" dirty="0">
                <a:solidFill>
                  <a:srgbClr val="5F395D"/>
                </a:solidFill>
                <a:latin typeface="Arial" pitchFamily="34" charset="0"/>
                <a:cs typeface="Times New Roman" pitchFamily="18" charset="0"/>
              </a:rPr>
              <a:t>Support assistance</a:t>
            </a:r>
          </a:p>
          <a:p>
            <a:pPr marL="361950" indent="-276225" algn="l" rtl="0" fontAlgn="auto">
              <a:spcAft>
                <a:spcPts val="0"/>
              </a:spcAft>
              <a:buClr>
                <a:srgbClr val="3891A7"/>
              </a:buClr>
              <a:buFont typeface="Wingdings" panose="05000000000000000000" pitchFamily="2" charset="2"/>
              <a:buChar char="v"/>
              <a:tabLst>
                <a:tab pos="361950" algn="l"/>
              </a:tabLs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Assistive ICT </a:t>
            </a:r>
            <a:r>
              <a:rPr lang="en-US" dirty="0">
                <a:latin typeface="Arial" pitchFamily="34" charset="0"/>
                <a:cs typeface="Times New Roman" pitchFamily="18" charset="0"/>
              </a:rPr>
              <a:t>technology tools (e.g., speech synthesis).</a:t>
            </a:r>
          </a:p>
          <a:p>
            <a:pPr marL="361950" indent="-276225" algn="l" rtl="0" fontAlgn="auto">
              <a:spcAft>
                <a:spcPts val="0"/>
              </a:spcAft>
              <a:buClr>
                <a:srgbClr val="3891A7"/>
              </a:buClr>
              <a:buFont typeface="Wingdings" panose="05000000000000000000" pitchFamily="2" charset="2"/>
              <a:buChar char="v"/>
              <a:tabLst>
                <a:tab pos="361950" algn="l"/>
              </a:tabLs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Face-to-face assistance: personal or in small groups - skills training, specific subject tutoring, additional guidance.</a:t>
            </a:r>
          </a:p>
          <a:p>
            <a:pPr marL="361950" indent="-276225" algn="l" rtl="0" fontAlgn="auto">
              <a:spcAft>
                <a:spcPts val="0"/>
              </a:spcAft>
              <a:buClr>
                <a:srgbClr val="3891A7"/>
              </a:buClr>
              <a:buFont typeface="Wingdings" panose="05000000000000000000" pitchFamily="2" charset="2"/>
              <a:buChar char="v"/>
              <a:tabLst>
                <a:tab pos="361950" algn="l"/>
              </a:tabLs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Virtual</a:t>
            </a:r>
            <a:r>
              <a:rPr lang="en-US" b="1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Internet</a:t>
            </a:r>
            <a:r>
              <a:rPr lang="en-US" b="1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assistance.</a:t>
            </a:r>
            <a:endParaRPr lang="he-IL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he-I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951B21-1355-4E52-BBB8-285157A7A5E1}" type="slidenum">
              <a:rPr lang="he-IL" smtClean="0"/>
              <a:pPr>
                <a:defRPr/>
              </a:pPr>
              <a:t>5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499350" cy="8651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ICT Tools at </a:t>
            </a:r>
            <a:r>
              <a:rPr lang="en-US" sz="3200" b="1" dirty="0">
                <a:solidFill>
                  <a:schemeClr val="tx2">
                    <a:satMod val="130000"/>
                  </a:schemeClr>
                </a:solidFill>
                <a:effectLst/>
              </a:rPr>
              <a:t>the </a:t>
            </a:r>
            <a:r>
              <a:rPr lang="en-US" sz="3200" b="1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OUI</a:t>
            </a:r>
            <a:endParaRPr lang="he-IL" sz="3200" b="1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76375" y="981075"/>
            <a:ext cx="7499350" cy="5688013"/>
          </a:xfrm>
        </p:spPr>
        <p:txBody>
          <a:bodyPr>
            <a:noAutofit/>
          </a:bodyPr>
          <a:lstStyle/>
          <a:p>
            <a:pPr marL="82296" indent="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/>
              <a:t>The varieties of </a:t>
            </a:r>
            <a:r>
              <a:rPr lang="en-US" sz="2400" dirty="0" smtClean="0"/>
              <a:t>ICT tools </a:t>
            </a:r>
            <a:r>
              <a:rPr lang="en-US" sz="2400" dirty="0"/>
              <a:t>used by tutors at the </a:t>
            </a:r>
            <a:r>
              <a:rPr lang="en-US" sz="2400" dirty="0" smtClean="0"/>
              <a:t>OUI:</a:t>
            </a:r>
          </a:p>
          <a:p>
            <a:pPr marL="539496" indent="-457200" algn="l" rtl="0" eaLnBrk="1" fontAlgn="auto" hangingPunct="1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dirty="0" smtClean="0"/>
              <a:t>Online </a:t>
            </a:r>
            <a:r>
              <a:rPr lang="en-US" sz="2400" dirty="0"/>
              <a:t>course </a:t>
            </a:r>
            <a:r>
              <a:rPr lang="en-US" sz="2400" dirty="0" smtClean="0"/>
              <a:t>materials.</a:t>
            </a:r>
          </a:p>
          <a:p>
            <a:pPr marL="539496" indent="-457200" algn="l" rtl="0" eaLnBrk="1" fontAlgn="auto" hangingPunct="1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dirty="0" smtClean="0"/>
              <a:t>Online tools (collaborative online work) </a:t>
            </a:r>
          </a:p>
          <a:p>
            <a:pPr marL="539496" indent="-457200" algn="l" rtl="0" eaLnBrk="1" fontAlgn="auto" hangingPunct="1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dirty="0" smtClean="0"/>
              <a:t>Hardware </a:t>
            </a:r>
            <a:r>
              <a:rPr lang="en-US" sz="2400" dirty="0"/>
              <a:t>(e.g., </a:t>
            </a:r>
            <a:r>
              <a:rPr lang="en-US" sz="2400" dirty="0" smtClean="0"/>
              <a:t>SMART </a:t>
            </a:r>
            <a:r>
              <a:rPr lang="en-US" sz="2400" dirty="0"/>
              <a:t>board</a:t>
            </a:r>
            <a:r>
              <a:rPr lang="en-US" sz="2400" dirty="0" smtClean="0"/>
              <a:t>). </a:t>
            </a:r>
          </a:p>
          <a:p>
            <a:pPr marL="539496" indent="-457200" algn="l" rtl="0" eaLnBrk="1" fontAlgn="auto" hangingPunct="1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dirty="0" smtClean="0"/>
              <a:t>Communication tools (e.g., chat room </a:t>
            </a:r>
            <a:r>
              <a:rPr lang="en-US" sz="2400" dirty="0"/>
              <a:t>and email</a:t>
            </a:r>
            <a:r>
              <a:rPr lang="en-US" sz="2400" dirty="0" smtClean="0"/>
              <a:t>).</a:t>
            </a:r>
          </a:p>
          <a:p>
            <a:pPr marL="539496" indent="-457200" algn="l" rtl="0" eaLnBrk="1" fontAlgn="auto" hangingPunct="1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dirty="0" smtClean="0"/>
              <a:t>Social networking (e.g., blogs, Facebook, Twitter).</a:t>
            </a:r>
          </a:p>
          <a:p>
            <a:pPr marL="539496" indent="-457200" algn="l" rtl="0" eaLnBrk="1" fontAlgn="auto" hangingPunct="1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dirty="0" smtClean="0"/>
              <a:t>Computer </a:t>
            </a:r>
            <a:r>
              <a:rPr lang="en-US" sz="2400" dirty="0"/>
              <a:t>technologies used in class </a:t>
            </a:r>
            <a:r>
              <a:rPr lang="en-US" sz="2400" dirty="0" smtClean="0"/>
              <a:t>(simulations </a:t>
            </a:r>
            <a:r>
              <a:rPr lang="en-US" sz="2400" dirty="0"/>
              <a:t>and </a:t>
            </a:r>
            <a:r>
              <a:rPr lang="en-US" sz="2400" dirty="0" smtClean="0"/>
              <a:t>presentation/ </a:t>
            </a:r>
            <a:r>
              <a:rPr lang="en-US" sz="2400" dirty="0"/>
              <a:t>spelling checkers, dictionaries, and English Text-To-Speech (TTS) Software</a:t>
            </a:r>
            <a:r>
              <a:rPr lang="en-US" sz="2400" dirty="0" smtClean="0"/>
              <a:t>).</a:t>
            </a:r>
            <a:endParaRPr lang="he-IL" sz="240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BBA65-BB24-4D22-93ED-6C86242FFBA6}" type="slidenum">
              <a:rPr lang="he-IL"/>
              <a:pPr>
                <a:defRPr/>
              </a:pPr>
              <a:t>6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06437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Implementations of the ICT</a:t>
            </a:r>
            <a:endParaRPr lang="he-IL" sz="3200" b="1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3350" y="908050"/>
            <a:ext cx="7499350" cy="5472113"/>
          </a:xfrm>
        </p:spPr>
        <p:txBody>
          <a:bodyPr>
            <a:normAutofit fontScale="40000" lnSpcReduction="20000"/>
          </a:bodyPr>
          <a:lstStyle/>
          <a:p>
            <a:pPr marL="361950" indent="-280988" algn="l" rtl="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5000" dirty="0" smtClean="0"/>
              <a:t>The </a:t>
            </a:r>
            <a:r>
              <a:rPr lang="en-US" sz="5000" b="1" dirty="0"/>
              <a:t>administrative staff </a:t>
            </a:r>
            <a:r>
              <a:rPr lang="en-US" sz="5000" dirty="0"/>
              <a:t>has undergone </a:t>
            </a:r>
            <a:r>
              <a:rPr lang="en-US" sz="5000" dirty="0" smtClean="0"/>
              <a:t>practical training. </a:t>
            </a:r>
          </a:p>
          <a:p>
            <a:pPr marL="361950" indent="-280988" algn="l" rtl="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5000" dirty="0" smtClean="0"/>
              <a:t>The </a:t>
            </a:r>
            <a:r>
              <a:rPr lang="en-US" sz="5000" b="1" dirty="0"/>
              <a:t>academic staff </a:t>
            </a:r>
            <a:r>
              <a:rPr lang="en-US" sz="5000" dirty="0"/>
              <a:t>is undergoing training on making academic studies </a:t>
            </a:r>
            <a:r>
              <a:rPr lang="en-US" sz="5000" dirty="0" smtClean="0"/>
              <a:t>accessible.</a:t>
            </a:r>
          </a:p>
          <a:p>
            <a:pPr marL="80962" indent="0" algn="l" rtl="0">
              <a:buFont typeface="Wingdings 2" pitchFamily="18" charset="2"/>
              <a:buNone/>
              <a:defRPr/>
            </a:pPr>
            <a:endParaRPr lang="en-US" sz="5400" b="1" dirty="0" smtClean="0">
              <a:solidFill>
                <a:srgbClr val="C00000"/>
              </a:solidFill>
            </a:endParaRPr>
          </a:p>
          <a:p>
            <a:pPr marL="80962" indent="0" algn="l" rtl="0">
              <a:buFont typeface="Wingdings 2" pitchFamily="18" charset="2"/>
              <a:buNone/>
              <a:defRPr/>
            </a:pPr>
            <a:r>
              <a:rPr lang="en-US" sz="5400" b="1" dirty="0" smtClean="0">
                <a:solidFill>
                  <a:srgbClr val="C00000"/>
                </a:solidFill>
              </a:rPr>
              <a:t>Challenges in implementing ICTs</a:t>
            </a:r>
          </a:p>
          <a:p>
            <a:pPr marL="447675" indent="-368300" algn="l" rtl="0">
              <a:buFont typeface="Wingdings" panose="05000000000000000000" pitchFamily="2" charset="2"/>
              <a:buChar char="v"/>
              <a:defRPr/>
            </a:pPr>
            <a:r>
              <a:rPr lang="en-US" altLang="he-IL" sz="5400" dirty="0" smtClean="0"/>
              <a:t>Lack of technologies which support Hebrew language.</a:t>
            </a:r>
          </a:p>
          <a:p>
            <a:pPr marL="447675" indent="-368300" algn="l" rtl="0">
              <a:buFont typeface="Wingdings" panose="05000000000000000000" pitchFamily="2" charset="2"/>
              <a:buChar char="v"/>
              <a:defRPr/>
            </a:pPr>
            <a:r>
              <a:rPr lang="en-US" altLang="he-IL" sz="5400" dirty="0" smtClean="0"/>
              <a:t>Lack of training and difficulty obtaining services.</a:t>
            </a:r>
          </a:p>
          <a:p>
            <a:pPr marL="447675" indent="-368300" algn="l" rtl="0">
              <a:buFont typeface="Wingdings" panose="05000000000000000000" pitchFamily="2" charset="2"/>
              <a:buChar char="v"/>
              <a:defRPr/>
            </a:pPr>
            <a:r>
              <a:rPr lang="en-US" altLang="he-IL" sz="5400" dirty="0" smtClean="0"/>
              <a:t>A need to improve the accessibility for ICT resources.</a:t>
            </a:r>
          </a:p>
          <a:p>
            <a:pPr marL="447675" indent="-368300" algn="l" rtl="0" eaLnBrk="1" hangingPunct="1">
              <a:lnSpc>
                <a:spcPct val="12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he-IL" sz="5400" dirty="0" smtClean="0"/>
              <a:t>ICT support is very expensive. </a:t>
            </a:r>
          </a:p>
          <a:p>
            <a:pPr marL="447675" indent="-368300" algn="l" rtl="0" eaLnBrk="1" hangingPunct="1">
              <a:lnSpc>
                <a:spcPct val="12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he-IL" sz="5400" dirty="0" smtClean="0"/>
              <a:t>Disagreements among students without disabilities (slow studying; lower achievements; conflicts of interests regarding the different needs).</a:t>
            </a:r>
          </a:p>
          <a:p>
            <a:pPr marL="361950" indent="-280988" algn="l" rtl="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en-US" sz="5000" dirty="0" smtClean="0"/>
          </a:p>
          <a:p>
            <a:pPr marL="365760" indent="-283464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D7153-76A0-4E7E-A496-8A2D9736B81E}" type="slidenum">
              <a:rPr lang="he-IL"/>
              <a:pPr>
                <a:defRPr/>
              </a:pPr>
              <a:t>7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מפנה השמש">
  <a:themeElements>
    <a:clrScheme name="מפנה השמש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מפנה השמש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מפנה השמ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5249</TotalTime>
  <Words>450</Words>
  <Application>Microsoft Office PowerPoint</Application>
  <PresentationFormat>Bildschirmpräsentation (4:3)</PresentationFormat>
  <Paragraphs>91</Paragraphs>
  <Slides>7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7" baseType="lpstr">
      <vt:lpstr>Arial</vt:lpstr>
      <vt:lpstr>Gill Sans MT</vt:lpstr>
      <vt:lpstr>Wingdings 2</vt:lpstr>
      <vt:lpstr>Verdana</vt:lpstr>
      <vt:lpstr>Calibri</vt:lpstr>
      <vt:lpstr>Wingdings</vt:lpstr>
      <vt:lpstr>Arial (Hebrew)</vt:lpstr>
      <vt:lpstr>Times New Roman</vt:lpstr>
      <vt:lpstr>David Transparent</vt:lpstr>
      <vt:lpstr>מפנה השמש</vt:lpstr>
      <vt:lpstr>           ICT Support for Students in Higher Education The Open University of Israel Department of Education and Psychology </vt:lpstr>
      <vt:lpstr>Accessibility in Higher Education in Israel </vt:lpstr>
      <vt:lpstr>The Open University of Israel (OUI)</vt:lpstr>
      <vt:lpstr>E-university</vt:lpstr>
      <vt:lpstr> Students with Disabilities at OUI  (1st semester 2017, n = 4002)</vt:lpstr>
      <vt:lpstr>ICT Tools at the OUI</vt:lpstr>
      <vt:lpstr>Implementations of the ICT</vt:lpstr>
    </vt:vector>
  </TitlesOfParts>
  <Company>The Open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Academic Environment for Postsecondary Students with Learning Disabilities: Challenges and Solutions</dc:title>
  <dc:creator>talihe</dc:creator>
  <cp:lastModifiedBy>fisseler</cp:lastModifiedBy>
  <cp:revision>444</cp:revision>
  <cp:lastPrinted>2017-03-05T10:59:06Z</cp:lastPrinted>
  <dcterms:created xsi:type="dcterms:W3CDTF">2010-06-07T09:21:36Z</dcterms:created>
  <dcterms:modified xsi:type="dcterms:W3CDTF">2017-03-06T10:05:03Z</dcterms:modified>
</cp:coreProperties>
</file>