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71" r:id="rId5"/>
    <p:sldId id="258" r:id="rId6"/>
    <p:sldId id="272" r:id="rId7"/>
    <p:sldId id="267" r:id="rId8"/>
    <p:sldId id="269" r:id="rId9"/>
    <p:sldId id="27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5FE7-5A15-49A8-A845-37D4D9E6D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7371E-1005-48E3-96D7-FA50B569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20D93-8163-487E-96A4-F29AF82C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0E96A-E988-4DE5-9491-CE7411B3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516F7-BE73-4B93-8CEC-207DD5BE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26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A872-DF91-4BE5-BFB1-BBACFC85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95011-7170-46D4-8873-EC574CAD9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47987-F0A3-43F1-9389-75FEF4E1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69002-34DF-472B-9600-148A94DB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D6D16-3E5D-41E6-91B8-D4021786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9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B3196-DCD8-4383-8705-19648DE49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B0F91-AE48-47CC-97CA-BCA7F9227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EC763-47C6-44EE-9302-5BB6B5AC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423A0-5C76-4AA3-9C09-98EB7EA7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5C086-572B-4A13-9DB9-880DF81D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9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38FF7-E13A-4C16-B53B-319E0D89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1A1F7-FD0B-4C8C-96C9-D80C6A3A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B7D8-9640-4E70-B642-8647BF9C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BDE6B-DFAC-4520-AC1D-36919EC8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8DAA5-B984-40F9-A7DF-BE47EE13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0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BF43-5251-4AAD-AD9F-0739651B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76565-A55E-471C-A712-F666171E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CD1FC-4AC5-4BC0-8EC2-6E12568A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0D9A6-7DF5-4C2D-B3A2-4468F461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97F4B-864D-4575-83A8-C4F49C0E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6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C7FA-0E45-4E68-8AC7-FBAB57EA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7B1BC-95A9-42A7-BFC0-3310314B7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ED876-A89F-41E6-A5C7-2E8A1EA57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AB9D6-1136-4C66-A17B-311F488E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4CF6E-6043-4CBD-9ECA-5C97CA22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60631-376E-4901-A93E-1DC7CFD8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1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B867-3F39-4110-83CC-6726EBB4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61CC4-F472-44D1-BAE4-1C5316098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2F75B-0425-43F5-A1DD-27CC261FD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96F6E-F1C7-4359-B606-356A4ABB1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15D5F-94B6-42A4-9A85-9BC03AC96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234E0-BD72-441F-A644-CA335E09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D0CE7-E48C-46DA-9A6E-7363617F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021E2F-30AF-47A5-90B6-175B6F18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4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F228C-59DA-41EC-8014-64C20DE6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AA615-688C-4938-ADD6-5FCDA9C96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D0BA7-5947-49EE-985B-824C823D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6564A-B019-4764-97A1-91F971A6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30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FC932-58AA-4AF3-B2CF-828C77D9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AA599-7FBD-4477-BEBC-31648B657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D92DB-836C-4758-9401-B830BE91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DEA0-78E2-4F42-BB30-A60A4BA3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218C9-F371-484B-96C3-68DAADFD1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373E1-D9BB-4524-B44E-9024F6C1D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00DF5-B840-456B-9969-493B4B10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69845-FD4A-4BA9-9CFC-80B696AC8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5451E-BE6A-454F-9C38-93AA5D94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1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EEDF3-97DF-4E3D-B8FE-A81B64AB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40DA1-5B54-4F91-9304-BBF77D9A0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291FD-E2F7-47CC-A1AA-3A96EB583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34E09-D746-46CD-A5E7-B57C94B2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19B25-D71D-4CA6-B0F1-5C59C8FA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7038D-38DF-446F-9E65-B27DA1B3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DAE05-169A-48BB-888B-32687E5F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BE463-D9A1-466A-B334-04A596EA9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3791C-3F2C-479B-8DE6-1E5F6F32A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17BF-5B14-4561-A1F9-95694C280CBA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1E52C-7DA2-45D8-B8B6-E3664EF8C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213A5-CBB0-422C-97BD-5C03A6C06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8B80-3A9F-4D7F-B256-AE6C72B5A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3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iet-ou.github.io/our-journey/to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095A3-B137-4006-9986-A9CBCBFBA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2445" y="364025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en-CA" sz="4800" dirty="0"/>
              <a:t>Involving disabled students in research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C5A31-8883-44A3-B3F3-9E0C72483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5" y="5402355"/>
            <a:ext cx="5319431" cy="972180"/>
          </a:xfrm>
        </p:spPr>
        <p:txBody>
          <a:bodyPr anchor="b">
            <a:normAutofit/>
          </a:bodyPr>
          <a:lstStyle/>
          <a:p>
            <a:pPr algn="l"/>
            <a:r>
              <a:rPr lang="en-GB" sz="2000" dirty="0"/>
              <a:t>Kate Lister, IET, The Open University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890BE4-C89E-4900-8A23-FA5FA553B7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7" r="33864" b="1"/>
          <a:stretch/>
        </p:blipFill>
        <p:spPr>
          <a:xfrm>
            <a:off x="20" y="10"/>
            <a:ext cx="5234499" cy="621061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063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A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1529BD-9B5B-4040-BDC4-A80A8D15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Implications</a:t>
            </a:r>
          </a:p>
        </p:txBody>
      </p:sp>
      <p:pic>
        <p:nvPicPr>
          <p:cNvPr id="9218" name="Picture 2" descr="Image result for collaboration technology">
            <a:extLst>
              <a:ext uri="{FF2B5EF4-FFF2-40B4-BE49-F238E27FC236}">
                <a16:creationId xmlns:a16="http://schemas.microsoft.com/office/drawing/2014/main" id="{C5847A0B-4BD6-4C7A-A7BE-65713F492B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2554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171BE-FA84-4591-A44F-DB3D4F98E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Our Journey tool is open source and flexible, can be used to support reflection or capture experiences</a:t>
            </a:r>
          </a:p>
          <a:p>
            <a:r>
              <a:rPr lang="en-GB" sz="2400" dirty="0">
                <a:solidFill>
                  <a:srgbClr val="FFFFFF"/>
                </a:solidFill>
              </a:rPr>
              <a:t>Participatory approaches to research design were effective and appreciated</a:t>
            </a:r>
          </a:p>
          <a:p>
            <a:r>
              <a:rPr lang="en-GB" sz="2400" dirty="0">
                <a:solidFill>
                  <a:srgbClr val="FFFFFF"/>
                </a:solidFill>
              </a:rPr>
              <a:t>Importance of student choice in engagement, method of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368225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04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8EE2B5-DE5C-447A-9BE0-E97FC937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Themes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3212F2-7BC8-4087-9173-DE5E2356D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61" r="13991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4" name="Rectangle 2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F6447-2CBC-49A5-891B-71FE8D832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3600" dirty="0">
                <a:solidFill>
                  <a:srgbClr val="FFFFFF"/>
                </a:solidFill>
              </a:rPr>
              <a:t>Trajectory</a:t>
            </a:r>
          </a:p>
          <a:p>
            <a:pPr marL="0"/>
            <a:r>
              <a:rPr lang="en-US" sz="3600" dirty="0">
                <a:solidFill>
                  <a:srgbClr val="FFFFFF"/>
                </a:solidFill>
              </a:rPr>
              <a:t>Technologies</a:t>
            </a:r>
          </a:p>
          <a:p>
            <a:pPr marL="0"/>
            <a:r>
              <a:rPr lang="en-US" sz="3600" dirty="0">
                <a:solidFill>
                  <a:srgbClr val="FFFFFF"/>
                </a:solidFill>
              </a:rPr>
              <a:t>Methods</a:t>
            </a:r>
          </a:p>
          <a:p>
            <a:pPr marL="0"/>
            <a:r>
              <a:rPr lang="en-US" sz="3600" dirty="0">
                <a:solidFill>
                  <a:srgbClr val="FFFFFF"/>
                </a:solidFill>
              </a:rPr>
              <a:t>Participation</a:t>
            </a:r>
          </a:p>
          <a:p>
            <a:pPr marL="0"/>
            <a:r>
              <a:rPr lang="en-US" sz="3600" dirty="0">
                <a:solidFill>
                  <a:srgbClr val="FFFFFF"/>
                </a:solidFill>
              </a:rPr>
              <a:t>Implications</a:t>
            </a:r>
          </a:p>
          <a:p>
            <a:pPr marL="0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6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2BFD2-6C0A-4FE6-90C8-497577F0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GB" sz="4000" dirty="0"/>
              <a:t>Agenda for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E2DA6-6BC2-41DD-97B8-AB700870F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We co-designed and ran an event with students to build a participatory research agenda</a:t>
            </a:r>
          </a:p>
          <a:p>
            <a:r>
              <a:rPr lang="en-GB" sz="2400" dirty="0"/>
              <a:t>Facebook post</a:t>
            </a:r>
          </a:p>
          <a:p>
            <a:r>
              <a:rPr lang="en-GB" sz="2400" dirty="0"/>
              <a:t>Facebook event (5 days)</a:t>
            </a:r>
          </a:p>
          <a:p>
            <a:r>
              <a:rPr lang="en-GB" sz="2400" dirty="0"/>
              <a:t>Workshop (face-to-face and live-streamed)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A64602F-5282-438E-8105-5321FF8C9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755" y="306909"/>
            <a:ext cx="2286000" cy="2286000"/>
          </a:xfrm>
          <a:prstGeom prst="rect">
            <a:avLst/>
          </a:prstGeom>
        </p:spPr>
      </p:pic>
      <p:pic>
        <p:nvPicPr>
          <p:cNvPr id="7172" name="Picture 4" descr="Image result for blackboard collaborate logo">
            <a:extLst>
              <a:ext uri="{FF2B5EF4-FFF2-40B4-BE49-F238E27FC236}">
                <a16:creationId xmlns:a16="http://schemas.microsoft.com/office/drawing/2014/main" id="{D74C338C-860F-45E1-8EB3-5D4A7774F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096" y="3269547"/>
            <a:ext cx="31623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FA716F1A-A314-4C3C-9D65-C72D4F93FB1B}"/>
              </a:ext>
            </a:extLst>
          </p:cNvPr>
          <p:cNvSpPr/>
          <p:nvPr/>
        </p:nvSpPr>
        <p:spPr>
          <a:xfrm>
            <a:off x="26138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Research agenda</a:t>
            </a:r>
          </a:p>
        </p:txBody>
      </p:sp>
    </p:spTree>
    <p:extLst>
      <p:ext uri="{BB962C8B-B14F-4D97-AF65-F5344CB8AC3E}">
        <p14:creationId xmlns:p14="http://schemas.microsoft.com/office/powerpoint/2010/main" val="114323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2BFD2-6C0A-4FE6-90C8-497577F0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GB" sz="4000" dirty="0"/>
              <a:t>Agenda for research: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E2DA6-6BC2-41DD-97B8-AB700870F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81034" cy="3626917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Social/leisure activities, connecting with community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Disclosure: fear, necessity, hidden disabilities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Access to information, not knowing or understanding rights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Reasonable adjustments: importance, flexibility, processes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Non-medical help (NMH): flexibility, processes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Stigma around mental health conditions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Administrative processes: burdens and impacts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000" dirty="0"/>
              <a:t>Language used to describe disability </a:t>
            </a: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FA716F1A-A314-4C3C-9D65-C72D4F93FB1B}"/>
              </a:ext>
            </a:extLst>
          </p:cNvPr>
          <p:cNvSpPr/>
          <p:nvPr/>
        </p:nvSpPr>
        <p:spPr>
          <a:xfrm>
            <a:off x="26138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</a:rPr>
              <a:t>Research agenda</a:t>
            </a:r>
            <a:endParaRPr lang="en-GB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191C47-7C53-4B74-9486-A57D0E27B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755" y="306909"/>
            <a:ext cx="2286000" cy="2286000"/>
          </a:xfrm>
          <a:prstGeom prst="rect">
            <a:avLst/>
          </a:prstGeom>
        </p:spPr>
      </p:pic>
      <p:pic>
        <p:nvPicPr>
          <p:cNvPr id="10" name="Picture 4" descr="Image result for blackboard collaborate logo">
            <a:extLst>
              <a:ext uri="{FF2B5EF4-FFF2-40B4-BE49-F238E27FC236}">
                <a16:creationId xmlns:a16="http://schemas.microsoft.com/office/drawing/2014/main" id="{59BC03AA-0F1F-4195-82DE-8DC18DD77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096" y="3269547"/>
            <a:ext cx="31623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0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E2E0AFE-704B-4CB8-AB9D-D44727875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575911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7ABE2-ECFF-48FD-A9C6-7827364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4911826" cy="1344975"/>
          </a:xfrm>
        </p:spPr>
        <p:txBody>
          <a:bodyPr>
            <a:normAutofit/>
          </a:bodyPr>
          <a:lstStyle/>
          <a:p>
            <a:r>
              <a:rPr lang="en-GB" sz="4000"/>
              <a:t>Administrative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1988C-53F0-49A8-9AA7-84A4BB22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5112475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We explored one of the themes students raised: administrative burden</a:t>
            </a:r>
          </a:p>
          <a:p>
            <a:r>
              <a:rPr lang="en-GB" sz="2400" dirty="0"/>
              <a:t>Consulted with students </a:t>
            </a:r>
          </a:p>
          <a:p>
            <a:r>
              <a:rPr lang="en-GB" sz="2400" dirty="0"/>
              <a:t>Captured narratives </a:t>
            </a:r>
          </a:p>
          <a:p>
            <a:r>
              <a:rPr lang="en-GB" sz="2400" dirty="0"/>
              <a:t>Co-designed a survey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3CCCD8-00BE-47CE-B7E7-A19D54DC5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889" y="321176"/>
            <a:ext cx="2157432" cy="21902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6CC7BC-EFBE-4D72-9370-0E153F6A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220" y="321733"/>
            <a:ext cx="2189730" cy="21897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051C2E-1D87-4D83-BA4E-FBAEBB126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6181" y="2810760"/>
            <a:ext cx="2957116" cy="1946591"/>
          </a:xfrm>
          <a:prstGeom prst="rect">
            <a:avLst/>
          </a:prstGeom>
        </p:spPr>
      </p:pic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2617EA7B-DB93-41F8-B505-72E9F2DB210E}"/>
              </a:ext>
            </a:extLst>
          </p:cNvPr>
          <p:cNvSpPr/>
          <p:nvPr/>
        </p:nvSpPr>
        <p:spPr>
          <a:xfrm>
            <a:off x="26138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Research agenda</a:t>
            </a: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A8732C65-2E24-4739-8904-F703F016761F}"/>
              </a:ext>
            </a:extLst>
          </p:cNvPr>
          <p:cNvSpPr/>
          <p:nvPr/>
        </p:nvSpPr>
        <p:spPr>
          <a:xfrm>
            <a:off x="1888537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Explore a theme</a:t>
            </a:r>
          </a:p>
        </p:txBody>
      </p:sp>
    </p:spTree>
    <p:extLst>
      <p:ext uri="{BB962C8B-B14F-4D97-AF65-F5344CB8AC3E}">
        <p14:creationId xmlns:p14="http://schemas.microsoft.com/office/powerpoint/2010/main" val="348091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E2E0AFE-704B-4CB8-AB9D-D44727875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575911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7ABE2-ECFF-48FD-A9C6-7827364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4911826" cy="1344975"/>
          </a:xfrm>
        </p:spPr>
        <p:txBody>
          <a:bodyPr>
            <a:normAutofit/>
          </a:bodyPr>
          <a:lstStyle/>
          <a:p>
            <a:r>
              <a:rPr lang="en-GB" sz="4000" dirty="0"/>
              <a:t>Administrative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1988C-53F0-49A8-9AA7-84A4BB22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4911827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/>
              <a:t>Results:</a:t>
            </a:r>
          </a:p>
          <a:p>
            <a:r>
              <a:rPr lang="en-GB" sz="2200" dirty="0"/>
              <a:t>Diversity of challenges/experiences</a:t>
            </a:r>
          </a:p>
          <a:p>
            <a:r>
              <a:rPr lang="en-GB" sz="2200" dirty="0"/>
              <a:t>Impacts on stress/wellbeing</a:t>
            </a:r>
          </a:p>
          <a:p>
            <a:r>
              <a:rPr lang="en-GB" sz="2200" dirty="0"/>
              <a:t>Impacts on user’s impression of institution/organisation</a:t>
            </a:r>
          </a:p>
          <a:p>
            <a:r>
              <a:rPr lang="en-GB" sz="2200" dirty="0"/>
              <a:t>Importance of the impacts/challenges being visible to the institution /organisation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3CCCD8-00BE-47CE-B7E7-A19D54DC5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889" y="321176"/>
            <a:ext cx="2157432" cy="21902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6CC7BC-EFBE-4D72-9370-0E153F6A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220" y="321733"/>
            <a:ext cx="2189730" cy="21897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442982-7B7A-44E8-9481-2853B2FB9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6181" y="2810760"/>
            <a:ext cx="2957116" cy="1946591"/>
          </a:xfrm>
          <a:prstGeom prst="rect">
            <a:avLst/>
          </a:prstGeom>
        </p:spPr>
      </p:pic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F5F6D61C-44F4-4F25-A32A-D8860685A94A}"/>
              </a:ext>
            </a:extLst>
          </p:cNvPr>
          <p:cNvSpPr/>
          <p:nvPr/>
        </p:nvSpPr>
        <p:spPr>
          <a:xfrm>
            <a:off x="26138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Research agenda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13B82575-6A0A-4F49-9546-9E437594A08C}"/>
              </a:ext>
            </a:extLst>
          </p:cNvPr>
          <p:cNvSpPr/>
          <p:nvPr/>
        </p:nvSpPr>
        <p:spPr>
          <a:xfrm>
            <a:off x="1888537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Explore a theme</a:t>
            </a:r>
          </a:p>
        </p:txBody>
      </p:sp>
    </p:spTree>
    <p:extLst>
      <p:ext uri="{BB962C8B-B14F-4D97-AF65-F5344CB8AC3E}">
        <p14:creationId xmlns:p14="http://schemas.microsoft.com/office/powerpoint/2010/main" val="2230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E2E0AFE-704B-4CB8-AB9D-D44727875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575911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7ABE2-ECFF-48FD-A9C6-7827364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4911826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Our Journey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AC1A7A-BF1B-481D-BB41-C8B98555D811}"/>
              </a:ext>
            </a:extLst>
          </p:cNvPr>
          <p:cNvSpPr txBox="1">
            <a:spLocks/>
          </p:cNvSpPr>
          <p:nvPr/>
        </p:nvSpPr>
        <p:spPr>
          <a:xfrm>
            <a:off x="821515" y="2121762"/>
            <a:ext cx="5161373" cy="3626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Co-designed the </a:t>
            </a:r>
            <a:r>
              <a:rPr lang="en-US" sz="2400" dirty="0">
                <a:hlinkClick r:id="rId2"/>
              </a:rPr>
              <a:t>Our Journey </a:t>
            </a:r>
            <a:r>
              <a:rPr lang="en-US" sz="2400" dirty="0"/>
              <a:t>tool to support students to share their journeys</a:t>
            </a:r>
          </a:p>
          <a:p>
            <a:pPr marL="0"/>
            <a:r>
              <a:rPr lang="en-US" sz="2400" dirty="0"/>
              <a:t>Workshops</a:t>
            </a:r>
          </a:p>
          <a:p>
            <a:r>
              <a:rPr lang="en-US" sz="2400" dirty="0"/>
              <a:t>Print version</a:t>
            </a:r>
          </a:p>
          <a:p>
            <a:r>
              <a:rPr lang="en-US" sz="2400" dirty="0"/>
              <a:t>Online version using </a:t>
            </a:r>
            <a:r>
              <a:rPr lang="en-US" sz="2400" dirty="0" err="1"/>
              <a:t>Javascript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15409F-BE33-4F67-ADF6-EF5A119C4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2595" y="4964595"/>
            <a:ext cx="1529206" cy="15681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FFCC68-FC1E-49E6-90DB-DF1613DC6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619" y="442374"/>
            <a:ext cx="5759117" cy="4088975"/>
          </a:xfrm>
          <a:prstGeom prst="rect">
            <a:avLst/>
          </a:prstGeom>
        </p:spPr>
      </p:pic>
      <p:sp>
        <p:nvSpPr>
          <p:cNvPr id="42" name="Arrow: Chevron 41">
            <a:extLst>
              <a:ext uri="{FF2B5EF4-FFF2-40B4-BE49-F238E27FC236}">
                <a16:creationId xmlns:a16="http://schemas.microsoft.com/office/drawing/2014/main" id="{EB8CB413-99D5-4F21-8A1D-CF09BF3D0867}"/>
              </a:ext>
            </a:extLst>
          </p:cNvPr>
          <p:cNvSpPr/>
          <p:nvPr/>
        </p:nvSpPr>
        <p:spPr>
          <a:xfrm>
            <a:off x="26138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Research agenda</a:t>
            </a:r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3F357C87-321F-4D53-A994-9DA2DA7C026C}"/>
              </a:ext>
            </a:extLst>
          </p:cNvPr>
          <p:cNvSpPr/>
          <p:nvPr/>
        </p:nvSpPr>
        <p:spPr>
          <a:xfrm>
            <a:off x="1888537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Explore a theme</a:t>
            </a:r>
          </a:p>
        </p:txBody>
      </p:sp>
      <p:sp>
        <p:nvSpPr>
          <p:cNvPr id="46" name="Arrow: Chevron 45">
            <a:extLst>
              <a:ext uri="{FF2B5EF4-FFF2-40B4-BE49-F238E27FC236}">
                <a16:creationId xmlns:a16="http://schemas.microsoft.com/office/drawing/2014/main" id="{1D2D8C8B-D214-47E9-AE71-BA6BB2E84F4A}"/>
              </a:ext>
            </a:extLst>
          </p:cNvPr>
          <p:cNvSpPr/>
          <p:nvPr/>
        </p:nvSpPr>
        <p:spPr>
          <a:xfrm>
            <a:off x="3750936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Design an intervention</a:t>
            </a:r>
          </a:p>
        </p:txBody>
      </p:sp>
    </p:spTree>
    <p:extLst>
      <p:ext uri="{BB962C8B-B14F-4D97-AF65-F5344CB8AC3E}">
        <p14:creationId xmlns:p14="http://schemas.microsoft.com/office/powerpoint/2010/main" val="193475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E2E0AFE-704B-4CB8-AB9D-D44727875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575911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64A33-8D5A-4F1E-B7E2-9F227A633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4911826" cy="1344975"/>
          </a:xfrm>
        </p:spPr>
        <p:txBody>
          <a:bodyPr>
            <a:normAutofit/>
          </a:bodyPr>
          <a:lstStyle/>
          <a:p>
            <a:r>
              <a:rPr lang="en-GB" sz="4000"/>
              <a:t>Mental health in distance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FAD3-A508-4DD0-84C3-9CEFC946F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4911827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Trialling the tool in a study investigating impacts of distance learning on mental health</a:t>
            </a:r>
          </a:p>
          <a:p>
            <a:r>
              <a:rPr lang="en-GB" sz="2400" dirty="0"/>
              <a:t>Interviews and focus groups</a:t>
            </a:r>
          </a:p>
          <a:p>
            <a:r>
              <a:rPr lang="en-GB" sz="2400" dirty="0"/>
              <a:t>Our Journey as narrative capture</a:t>
            </a:r>
          </a:p>
          <a:p>
            <a:r>
              <a:rPr lang="en-GB" sz="2400" dirty="0"/>
              <a:t>Vignettes</a:t>
            </a:r>
          </a:p>
          <a:p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CA07BE-7909-4835-9BE1-7BE514C9E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441" y="5013854"/>
            <a:ext cx="1472838" cy="14952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0D10A7-3334-4C77-B812-3284C451B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901" y="4427415"/>
            <a:ext cx="1334072" cy="13340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E5A35C6-E24B-4FEC-B924-3F1F9EA6A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707" y="536550"/>
            <a:ext cx="5084146" cy="3609745"/>
          </a:xfrm>
          <a:prstGeom prst="rect">
            <a:avLst/>
          </a:prstGeom>
        </p:spPr>
      </p:pic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A42FFBAB-A050-408E-855C-54766034C87D}"/>
              </a:ext>
            </a:extLst>
          </p:cNvPr>
          <p:cNvSpPr/>
          <p:nvPr/>
        </p:nvSpPr>
        <p:spPr>
          <a:xfrm>
            <a:off x="26138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Research agenda</a:t>
            </a: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75188F0F-07E7-4B1A-839F-9B4F8D13050F}"/>
              </a:ext>
            </a:extLst>
          </p:cNvPr>
          <p:cNvSpPr/>
          <p:nvPr/>
        </p:nvSpPr>
        <p:spPr>
          <a:xfrm>
            <a:off x="1888537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Explore a theme</a:t>
            </a: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4453F91C-41AD-4DDF-9F83-C5F3C2A74479}"/>
              </a:ext>
            </a:extLst>
          </p:cNvPr>
          <p:cNvSpPr/>
          <p:nvPr/>
        </p:nvSpPr>
        <p:spPr>
          <a:xfrm>
            <a:off x="3750936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Design an intervention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6657FCA7-53D4-4BCB-9C68-6DC3FB511C04}"/>
              </a:ext>
            </a:extLst>
          </p:cNvPr>
          <p:cNvSpPr/>
          <p:nvPr/>
        </p:nvSpPr>
        <p:spPr>
          <a:xfrm>
            <a:off x="5613335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Apply the intervention</a:t>
            </a:r>
          </a:p>
        </p:txBody>
      </p:sp>
    </p:spTree>
    <p:extLst>
      <p:ext uri="{BB962C8B-B14F-4D97-AF65-F5344CB8AC3E}">
        <p14:creationId xmlns:p14="http://schemas.microsoft.com/office/powerpoint/2010/main" val="341823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2E0AFE-704B-4CB8-AB9D-D44727875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575911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292BE-492C-4EC6-8400-E4E2AF90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4911826" cy="1344975"/>
          </a:xfrm>
        </p:spPr>
        <p:txBody>
          <a:bodyPr>
            <a:normAutofit/>
          </a:bodyPr>
          <a:lstStyle/>
          <a:p>
            <a:r>
              <a:rPr lang="en-GB" sz="4000"/>
              <a:t>Linked Journeys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1DD6-F014-44C6-9C0F-FE930C0C7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4911827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Further developing the Our Journey tool </a:t>
            </a:r>
          </a:p>
          <a:p>
            <a:r>
              <a:rPr lang="en-GB" sz="2400" dirty="0"/>
              <a:t>Design workshop with students</a:t>
            </a:r>
          </a:p>
          <a:p>
            <a:r>
              <a:rPr lang="en-GB" sz="2400" dirty="0"/>
              <a:t>Sprint sessions with tech team</a:t>
            </a:r>
          </a:p>
          <a:p>
            <a:r>
              <a:rPr lang="en-GB" sz="2400" dirty="0"/>
              <a:t>Iterative dev testing with students</a:t>
            </a:r>
          </a:p>
          <a:p>
            <a:r>
              <a:rPr lang="en-GB" sz="2400" dirty="0"/>
              <a:t>Using Laravel and Vue.js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09B54DE7-D4B5-48CD-B2CC-E2F0132F3047}"/>
              </a:ext>
            </a:extLst>
          </p:cNvPr>
          <p:cNvSpPr/>
          <p:nvPr/>
        </p:nvSpPr>
        <p:spPr>
          <a:xfrm>
            <a:off x="26138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Research agenda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878B4C5C-0FE2-4CC5-A951-93371BA10BF1}"/>
              </a:ext>
            </a:extLst>
          </p:cNvPr>
          <p:cNvSpPr/>
          <p:nvPr/>
        </p:nvSpPr>
        <p:spPr>
          <a:xfrm>
            <a:off x="1888537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Explore a theme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5C6B647F-7118-4277-B3D7-F7F2CFD2DB14}"/>
              </a:ext>
            </a:extLst>
          </p:cNvPr>
          <p:cNvSpPr/>
          <p:nvPr/>
        </p:nvSpPr>
        <p:spPr>
          <a:xfrm>
            <a:off x="3750936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Design an intervention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8E318F1F-0BE4-45C3-9B67-3EB52988B132}"/>
              </a:ext>
            </a:extLst>
          </p:cNvPr>
          <p:cNvSpPr/>
          <p:nvPr/>
        </p:nvSpPr>
        <p:spPr>
          <a:xfrm>
            <a:off x="5613335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Apply the intervention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D9271735-512F-4933-99D7-D904B82A4FE6}"/>
              </a:ext>
            </a:extLst>
          </p:cNvPr>
          <p:cNvSpPr/>
          <p:nvPr/>
        </p:nvSpPr>
        <p:spPr>
          <a:xfrm>
            <a:off x="7475734" y="5956096"/>
            <a:ext cx="2231952" cy="8925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Improve the intervention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DB4403F-3314-45F0-8EC7-AC10013F5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532" y="5851413"/>
            <a:ext cx="845274" cy="733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67A72B-93FB-4054-8951-C6B459254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992" y="235280"/>
            <a:ext cx="5975069" cy="54990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B82B602-CCC9-46B4-B5CC-A03BF1477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909" y="5956096"/>
            <a:ext cx="963511" cy="65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3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331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Involving disabled students in research</vt:lpstr>
      <vt:lpstr>Themes</vt:lpstr>
      <vt:lpstr>Agenda for research</vt:lpstr>
      <vt:lpstr>Agenda for research: themes</vt:lpstr>
      <vt:lpstr>Administrative burden</vt:lpstr>
      <vt:lpstr>Administrative burden</vt:lpstr>
      <vt:lpstr>Our Journey</vt:lpstr>
      <vt:lpstr>Mental health in distance learning</vt:lpstr>
      <vt:lpstr>Linked Journeys 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Involving disabled students in research</dc:title>
  <dc:creator>Kate.Lister</dc:creator>
  <cp:lastModifiedBy>Kate.Lister</cp:lastModifiedBy>
  <cp:revision>17</cp:revision>
  <dcterms:created xsi:type="dcterms:W3CDTF">2019-05-24T15:20:12Z</dcterms:created>
  <dcterms:modified xsi:type="dcterms:W3CDTF">2019-05-28T11:49:30Z</dcterms:modified>
</cp:coreProperties>
</file>